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4"/>
  </p:sldMasterIdLst>
  <p:notesMasterIdLst>
    <p:notesMasterId r:id="rId12"/>
  </p:notesMasterIdLst>
  <p:handoutMasterIdLst>
    <p:handoutMasterId r:id="rId13"/>
  </p:handoutMasterIdLst>
  <p:sldIdLst>
    <p:sldId id="315" r:id="rId5"/>
    <p:sldId id="340" r:id="rId6"/>
    <p:sldId id="337" r:id="rId7"/>
    <p:sldId id="266" r:id="rId8"/>
    <p:sldId id="336" r:id="rId9"/>
    <p:sldId id="339" r:id="rId10"/>
    <p:sldId id="29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5AA1BD55-57CD-466E-0725-B6CBA11E0D12}" name="Lauren Weldy (ALLEGIS GROUP SERVICES)" initials="LW" userId="S::v-lweldy@microsoft.com::07a2285c-a352-4b96-8658-ecc34365c15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DEB"/>
    <a:srgbClr val="3188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388" autoAdjust="0"/>
  </p:normalViewPr>
  <p:slideViewPr>
    <p:cSldViewPr snapToGrid="0">
      <p:cViewPr varScale="1">
        <p:scale>
          <a:sx n="63" d="100"/>
          <a:sy n="63" d="100"/>
        </p:scale>
        <p:origin x="76" y="22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>
        <p:scale>
          <a:sx n="1" d="2"/>
          <a:sy n="1" d="2"/>
        </p:scale>
        <p:origin x="2640" y="28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thony Caston" userId="9af8790f-7925-413e-b87d-4de7fd452d8e" providerId="ADAL" clId="{EA791C8D-D97A-4A5C-8A9F-E9BA797B5586}"/>
    <pc:docChg chg="modSld">
      <pc:chgData name="Anthony Caston" userId="9af8790f-7925-413e-b87d-4de7fd452d8e" providerId="ADAL" clId="{EA791C8D-D97A-4A5C-8A9F-E9BA797B5586}" dt="2025-03-09T17:30:39.214" v="50"/>
      <pc:docMkLst>
        <pc:docMk/>
      </pc:docMkLst>
      <pc:sldChg chg="modSp">
        <pc:chgData name="Anthony Caston" userId="9af8790f-7925-413e-b87d-4de7fd452d8e" providerId="ADAL" clId="{EA791C8D-D97A-4A5C-8A9F-E9BA797B5586}" dt="2025-03-09T17:30:39.214" v="50"/>
        <pc:sldMkLst>
          <pc:docMk/>
          <pc:sldMk cId="3318299500" sldId="266"/>
        </pc:sldMkLst>
        <pc:graphicFrameChg chg="mod">
          <ac:chgData name="Anthony Caston" userId="9af8790f-7925-413e-b87d-4de7fd452d8e" providerId="ADAL" clId="{EA791C8D-D97A-4A5C-8A9F-E9BA797B5586}" dt="2025-03-09T17:30:39.214" v="50"/>
          <ac:graphicFrameMkLst>
            <pc:docMk/>
            <pc:sldMk cId="3318299500" sldId="266"/>
            <ac:graphicFrameMk id="2" creationId="{4A69F626-D6D6-17EF-EFA2-211C53E0F0BD}"/>
          </ac:graphicFrameMkLst>
        </pc:graphicFrameChg>
      </pc:sldChg>
      <pc:sldChg chg="modSp mod">
        <pc:chgData name="Anthony Caston" userId="9af8790f-7925-413e-b87d-4de7fd452d8e" providerId="ADAL" clId="{EA791C8D-D97A-4A5C-8A9F-E9BA797B5586}" dt="2025-03-09T17:18:40.165" v="10" actId="20577"/>
        <pc:sldMkLst>
          <pc:docMk/>
          <pc:sldMk cId="2323907241" sldId="315"/>
        </pc:sldMkLst>
        <pc:spChg chg="mod">
          <ac:chgData name="Anthony Caston" userId="9af8790f-7925-413e-b87d-4de7fd452d8e" providerId="ADAL" clId="{EA791C8D-D97A-4A5C-8A9F-E9BA797B5586}" dt="2025-03-09T17:18:40.165" v="10" actId="20577"/>
          <ac:spMkLst>
            <pc:docMk/>
            <pc:sldMk cId="2323907241" sldId="315"/>
            <ac:spMk id="2" creationId="{EE7BE7DD-3013-A433-08D7-B8F114493C4B}"/>
          </ac:spMkLst>
        </pc:sp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10" Type="http://schemas.openxmlformats.org/officeDocument/2006/relationships/image" Target="../media/image20.svg"/><Relationship Id="rId4" Type="http://schemas.openxmlformats.org/officeDocument/2006/relationships/image" Target="../media/image14.svg"/><Relationship Id="rId9" Type="http://schemas.openxmlformats.org/officeDocument/2006/relationships/image" Target="../media/image19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10" Type="http://schemas.openxmlformats.org/officeDocument/2006/relationships/image" Target="../media/image20.svg"/><Relationship Id="rId4" Type="http://schemas.openxmlformats.org/officeDocument/2006/relationships/image" Target="../media/image14.svg"/><Relationship Id="rId9" Type="http://schemas.openxmlformats.org/officeDocument/2006/relationships/image" Target="../media/image1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F92549-5AAD-41EC-9CA2-C25C0508FFDE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8096A28-E097-4F6F-9F59-0051600544BF}">
      <dgm:prSet/>
      <dgm:spPr>
        <a:solidFill>
          <a:srgbClr val="00B0F0"/>
        </a:solidFill>
      </dgm:spPr>
      <dgm:t>
        <a:bodyPr/>
        <a:lstStyle/>
        <a:p>
          <a:r>
            <a:rPr lang="en-US"/>
            <a:t>2024 Rainfall Events</a:t>
          </a:r>
        </a:p>
      </dgm:t>
    </dgm:pt>
    <dgm:pt modelId="{82F260AA-2A4A-4FDE-BE7A-59E60F280922}" type="parTrans" cxnId="{A6B695F2-1FDE-49E0-AD82-FAED7DE8D713}">
      <dgm:prSet/>
      <dgm:spPr/>
      <dgm:t>
        <a:bodyPr/>
        <a:lstStyle/>
        <a:p>
          <a:endParaRPr lang="en-US"/>
        </a:p>
      </dgm:t>
    </dgm:pt>
    <dgm:pt modelId="{2F88E842-BAA8-475E-BFFE-CF6C11C3683C}" type="sibTrans" cxnId="{A6B695F2-1FDE-49E0-AD82-FAED7DE8D713}">
      <dgm:prSet/>
      <dgm:spPr/>
      <dgm:t>
        <a:bodyPr/>
        <a:lstStyle/>
        <a:p>
          <a:endParaRPr lang="en-US"/>
        </a:p>
      </dgm:t>
    </dgm:pt>
    <dgm:pt modelId="{BBD46CAE-AF84-4F1A-AAD6-9B219B724A73}">
      <dgm:prSet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dirty="0"/>
            <a:t>City Drainage Infrastructure Issues</a:t>
          </a:r>
        </a:p>
      </dgm:t>
    </dgm:pt>
    <dgm:pt modelId="{7867882A-F536-4BF2-8C0A-6F46FDF24536}" type="parTrans" cxnId="{2FC27BF1-91CF-4344-9261-792F313ED98C}">
      <dgm:prSet/>
      <dgm:spPr/>
      <dgm:t>
        <a:bodyPr/>
        <a:lstStyle/>
        <a:p>
          <a:endParaRPr lang="en-US"/>
        </a:p>
      </dgm:t>
    </dgm:pt>
    <dgm:pt modelId="{8FAF87FD-D37A-44C3-99D0-6B82CE9EA763}" type="sibTrans" cxnId="{2FC27BF1-91CF-4344-9261-792F313ED98C}">
      <dgm:prSet/>
      <dgm:spPr/>
      <dgm:t>
        <a:bodyPr/>
        <a:lstStyle/>
        <a:p>
          <a:endParaRPr lang="en-US"/>
        </a:p>
      </dgm:t>
    </dgm:pt>
    <dgm:pt modelId="{424AC315-EF17-43A1-8525-D494F44E793F}">
      <dgm:prSet/>
      <dgm:spPr/>
      <dgm:t>
        <a:bodyPr/>
        <a:lstStyle/>
        <a:p>
          <a:r>
            <a:rPr lang="en-US"/>
            <a:t>City’s Role &amp; Responsibility</a:t>
          </a:r>
        </a:p>
      </dgm:t>
    </dgm:pt>
    <dgm:pt modelId="{E6CEEDBB-8E69-4C6E-AD4C-9B6E7CFB3726}" type="parTrans" cxnId="{55B6C9A1-F801-4EF1-A8ED-E89F47EC5A0B}">
      <dgm:prSet/>
      <dgm:spPr/>
      <dgm:t>
        <a:bodyPr/>
        <a:lstStyle/>
        <a:p>
          <a:endParaRPr lang="en-US"/>
        </a:p>
      </dgm:t>
    </dgm:pt>
    <dgm:pt modelId="{0B394286-BD07-442A-A650-E55965A4822C}" type="sibTrans" cxnId="{55B6C9A1-F801-4EF1-A8ED-E89F47EC5A0B}">
      <dgm:prSet/>
      <dgm:spPr/>
      <dgm:t>
        <a:bodyPr/>
        <a:lstStyle/>
        <a:p>
          <a:endParaRPr lang="en-US"/>
        </a:p>
      </dgm:t>
    </dgm:pt>
    <dgm:pt modelId="{22B1A2D8-13CD-443B-BD40-1EEFBB038B2F}">
      <dgm:prSet/>
      <dgm:spPr/>
      <dgm:t>
        <a:bodyPr/>
        <a:lstStyle/>
        <a:p>
          <a:r>
            <a:rPr lang="en-US"/>
            <a:t>Stormwater Program Overview</a:t>
          </a:r>
        </a:p>
      </dgm:t>
    </dgm:pt>
    <dgm:pt modelId="{3DF3B2FA-D218-4D15-BF4A-AE49CF4F197F}" type="parTrans" cxnId="{57D5BA6C-B5FD-4D41-9072-F5440F067813}">
      <dgm:prSet/>
      <dgm:spPr/>
      <dgm:t>
        <a:bodyPr/>
        <a:lstStyle/>
        <a:p>
          <a:endParaRPr lang="en-US"/>
        </a:p>
      </dgm:t>
    </dgm:pt>
    <dgm:pt modelId="{B93C9096-BF31-4AE0-AE88-F8C8BB4B9F32}" type="sibTrans" cxnId="{57D5BA6C-B5FD-4D41-9072-F5440F067813}">
      <dgm:prSet/>
      <dgm:spPr/>
      <dgm:t>
        <a:bodyPr/>
        <a:lstStyle/>
        <a:p>
          <a:endParaRPr lang="en-US"/>
        </a:p>
      </dgm:t>
    </dgm:pt>
    <dgm:pt modelId="{47EA189A-CDF3-4AB7-AC29-C89878D42B7C}">
      <dgm:prSet/>
      <dgm:spPr/>
      <dgm:t>
        <a:bodyPr/>
        <a:lstStyle/>
        <a:p>
          <a:r>
            <a:rPr lang="en-US"/>
            <a:t>Stormwater Program Funding</a:t>
          </a:r>
        </a:p>
      </dgm:t>
    </dgm:pt>
    <dgm:pt modelId="{9877951F-CFD8-483B-8722-A41656EF764D}" type="parTrans" cxnId="{3204CF77-84DB-4BC4-AE3D-B0BD1E06BA41}">
      <dgm:prSet/>
      <dgm:spPr/>
      <dgm:t>
        <a:bodyPr/>
        <a:lstStyle/>
        <a:p>
          <a:endParaRPr lang="en-US"/>
        </a:p>
      </dgm:t>
    </dgm:pt>
    <dgm:pt modelId="{D8AFA940-FBC3-45D7-9BFA-858CA63BC909}" type="sibTrans" cxnId="{3204CF77-84DB-4BC4-AE3D-B0BD1E06BA41}">
      <dgm:prSet/>
      <dgm:spPr/>
      <dgm:t>
        <a:bodyPr/>
        <a:lstStyle/>
        <a:p>
          <a:endParaRPr lang="en-US"/>
        </a:p>
      </dgm:t>
    </dgm:pt>
    <dgm:pt modelId="{93CBD15E-2445-4E99-A801-48EE96FF8EE2}" type="pres">
      <dgm:prSet presAssocID="{FDF92549-5AAD-41EC-9CA2-C25C0508FFDE}" presName="diagram" presStyleCnt="0">
        <dgm:presLayoutVars>
          <dgm:dir/>
          <dgm:resizeHandles val="exact"/>
        </dgm:presLayoutVars>
      </dgm:prSet>
      <dgm:spPr/>
    </dgm:pt>
    <dgm:pt modelId="{6AC220E9-2938-4A8E-A6C1-DFAE9ABA2753}" type="pres">
      <dgm:prSet presAssocID="{E8096A28-E097-4F6F-9F59-0051600544BF}" presName="node" presStyleLbl="node1" presStyleIdx="0" presStyleCnt="5">
        <dgm:presLayoutVars>
          <dgm:bulletEnabled val="1"/>
        </dgm:presLayoutVars>
      </dgm:prSet>
      <dgm:spPr/>
    </dgm:pt>
    <dgm:pt modelId="{8A6C9223-4E4F-45E7-BE9E-A1AC2C38A826}" type="pres">
      <dgm:prSet presAssocID="{2F88E842-BAA8-475E-BFFE-CF6C11C3683C}" presName="sibTrans" presStyleCnt="0"/>
      <dgm:spPr/>
    </dgm:pt>
    <dgm:pt modelId="{0D2C8CD1-70EA-4B38-9173-26D139DE13D6}" type="pres">
      <dgm:prSet presAssocID="{BBD46CAE-AF84-4F1A-AAD6-9B219B724A73}" presName="node" presStyleLbl="node1" presStyleIdx="1" presStyleCnt="5">
        <dgm:presLayoutVars>
          <dgm:bulletEnabled val="1"/>
        </dgm:presLayoutVars>
      </dgm:prSet>
      <dgm:spPr/>
    </dgm:pt>
    <dgm:pt modelId="{5AE0B98E-7D51-4D81-96DE-90887982B853}" type="pres">
      <dgm:prSet presAssocID="{8FAF87FD-D37A-44C3-99D0-6B82CE9EA763}" presName="sibTrans" presStyleCnt="0"/>
      <dgm:spPr/>
    </dgm:pt>
    <dgm:pt modelId="{50A91972-08D6-47F9-81B8-CFBE7ADAF57A}" type="pres">
      <dgm:prSet presAssocID="{424AC315-EF17-43A1-8525-D494F44E793F}" presName="node" presStyleLbl="node1" presStyleIdx="2" presStyleCnt="5">
        <dgm:presLayoutVars>
          <dgm:bulletEnabled val="1"/>
        </dgm:presLayoutVars>
      </dgm:prSet>
      <dgm:spPr/>
    </dgm:pt>
    <dgm:pt modelId="{5DEEE4EE-7CC4-435A-A826-1E9D972F64BB}" type="pres">
      <dgm:prSet presAssocID="{0B394286-BD07-442A-A650-E55965A4822C}" presName="sibTrans" presStyleCnt="0"/>
      <dgm:spPr/>
    </dgm:pt>
    <dgm:pt modelId="{F1621950-76A6-40FA-9FCB-A071859FE2E3}" type="pres">
      <dgm:prSet presAssocID="{22B1A2D8-13CD-443B-BD40-1EEFBB038B2F}" presName="node" presStyleLbl="node1" presStyleIdx="3" presStyleCnt="5">
        <dgm:presLayoutVars>
          <dgm:bulletEnabled val="1"/>
        </dgm:presLayoutVars>
      </dgm:prSet>
      <dgm:spPr/>
    </dgm:pt>
    <dgm:pt modelId="{CA664851-5940-42BB-9998-32DD3A607EE2}" type="pres">
      <dgm:prSet presAssocID="{B93C9096-BF31-4AE0-AE88-F8C8BB4B9F32}" presName="sibTrans" presStyleCnt="0"/>
      <dgm:spPr/>
    </dgm:pt>
    <dgm:pt modelId="{EF02E6BA-9EBC-4D7F-8F39-6441058726EE}" type="pres">
      <dgm:prSet presAssocID="{47EA189A-CDF3-4AB7-AC29-C89878D42B7C}" presName="node" presStyleLbl="node1" presStyleIdx="4" presStyleCnt="5">
        <dgm:presLayoutVars>
          <dgm:bulletEnabled val="1"/>
        </dgm:presLayoutVars>
      </dgm:prSet>
      <dgm:spPr/>
    </dgm:pt>
  </dgm:ptLst>
  <dgm:cxnLst>
    <dgm:cxn modelId="{F25D971B-E044-4ECC-A27B-95C047AB75DB}" type="presOf" srcId="{E8096A28-E097-4F6F-9F59-0051600544BF}" destId="{6AC220E9-2938-4A8E-A6C1-DFAE9ABA2753}" srcOrd="0" destOrd="0" presId="urn:microsoft.com/office/officeart/2005/8/layout/default"/>
    <dgm:cxn modelId="{38D04B5E-21BF-4548-B1D5-B7A3CEAED070}" type="presOf" srcId="{424AC315-EF17-43A1-8525-D494F44E793F}" destId="{50A91972-08D6-47F9-81B8-CFBE7ADAF57A}" srcOrd="0" destOrd="0" presId="urn:microsoft.com/office/officeart/2005/8/layout/default"/>
    <dgm:cxn modelId="{A67AFB63-ED8A-4B00-93E0-BCADFBF640C4}" type="presOf" srcId="{BBD46CAE-AF84-4F1A-AAD6-9B219B724A73}" destId="{0D2C8CD1-70EA-4B38-9173-26D139DE13D6}" srcOrd="0" destOrd="0" presId="urn:microsoft.com/office/officeart/2005/8/layout/default"/>
    <dgm:cxn modelId="{09011B48-F87E-443A-9D85-EDE94CA571DD}" type="presOf" srcId="{FDF92549-5AAD-41EC-9CA2-C25C0508FFDE}" destId="{93CBD15E-2445-4E99-A801-48EE96FF8EE2}" srcOrd="0" destOrd="0" presId="urn:microsoft.com/office/officeart/2005/8/layout/default"/>
    <dgm:cxn modelId="{57D5BA6C-B5FD-4D41-9072-F5440F067813}" srcId="{FDF92549-5AAD-41EC-9CA2-C25C0508FFDE}" destId="{22B1A2D8-13CD-443B-BD40-1EEFBB038B2F}" srcOrd="3" destOrd="0" parTransId="{3DF3B2FA-D218-4D15-BF4A-AE49CF4F197F}" sibTransId="{B93C9096-BF31-4AE0-AE88-F8C8BB4B9F32}"/>
    <dgm:cxn modelId="{3204CF77-84DB-4BC4-AE3D-B0BD1E06BA41}" srcId="{FDF92549-5AAD-41EC-9CA2-C25C0508FFDE}" destId="{47EA189A-CDF3-4AB7-AC29-C89878D42B7C}" srcOrd="4" destOrd="0" parTransId="{9877951F-CFD8-483B-8722-A41656EF764D}" sibTransId="{D8AFA940-FBC3-45D7-9BFA-858CA63BC909}"/>
    <dgm:cxn modelId="{7726A07A-5632-4BA2-8319-E53DF9979B07}" type="presOf" srcId="{22B1A2D8-13CD-443B-BD40-1EEFBB038B2F}" destId="{F1621950-76A6-40FA-9FCB-A071859FE2E3}" srcOrd="0" destOrd="0" presId="urn:microsoft.com/office/officeart/2005/8/layout/default"/>
    <dgm:cxn modelId="{55B6C9A1-F801-4EF1-A8ED-E89F47EC5A0B}" srcId="{FDF92549-5AAD-41EC-9CA2-C25C0508FFDE}" destId="{424AC315-EF17-43A1-8525-D494F44E793F}" srcOrd="2" destOrd="0" parTransId="{E6CEEDBB-8E69-4C6E-AD4C-9B6E7CFB3726}" sibTransId="{0B394286-BD07-442A-A650-E55965A4822C}"/>
    <dgm:cxn modelId="{080BBDB3-29E7-43BE-B705-1A915C7FE666}" type="presOf" srcId="{47EA189A-CDF3-4AB7-AC29-C89878D42B7C}" destId="{EF02E6BA-9EBC-4D7F-8F39-6441058726EE}" srcOrd="0" destOrd="0" presId="urn:microsoft.com/office/officeart/2005/8/layout/default"/>
    <dgm:cxn modelId="{2FC27BF1-91CF-4344-9261-792F313ED98C}" srcId="{FDF92549-5AAD-41EC-9CA2-C25C0508FFDE}" destId="{BBD46CAE-AF84-4F1A-AAD6-9B219B724A73}" srcOrd="1" destOrd="0" parTransId="{7867882A-F536-4BF2-8C0A-6F46FDF24536}" sibTransId="{8FAF87FD-D37A-44C3-99D0-6B82CE9EA763}"/>
    <dgm:cxn modelId="{A6B695F2-1FDE-49E0-AD82-FAED7DE8D713}" srcId="{FDF92549-5AAD-41EC-9CA2-C25C0508FFDE}" destId="{E8096A28-E097-4F6F-9F59-0051600544BF}" srcOrd="0" destOrd="0" parTransId="{82F260AA-2A4A-4FDE-BE7A-59E60F280922}" sibTransId="{2F88E842-BAA8-475E-BFFE-CF6C11C3683C}"/>
    <dgm:cxn modelId="{495AFB7C-6C00-476D-8DBF-F261C7D973AE}" type="presParOf" srcId="{93CBD15E-2445-4E99-A801-48EE96FF8EE2}" destId="{6AC220E9-2938-4A8E-A6C1-DFAE9ABA2753}" srcOrd="0" destOrd="0" presId="urn:microsoft.com/office/officeart/2005/8/layout/default"/>
    <dgm:cxn modelId="{91770D36-320E-4A4B-93C2-8105AAAB7B4D}" type="presParOf" srcId="{93CBD15E-2445-4E99-A801-48EE96FF8EE2}" destId="{8A6C9223-4E4F-45E7-BE9E-A1AC2C38A826}" srcOrd="1" destOrd="0" presId="urn:microsoft.com/office/officeart/2005/8/layout/default"/>
    <dgm:cxn modelId="{E61767F5-73F4-411A-AC60-8B62E70A22EB}" type="presParOf" srcId="{93CBD15E-2445-4E99-A801-48EE96FF8EE2}" destId="{0D2C8CD1-70EA-4B38-9173-26D139DE13D6}" srcOrd="2" destOrd="0" presId="urn:microsoft.com/office/officeart/2005/8/layout/default"/>
    <dgm:cxn modelId="{C94C8164-1B74-4E57-A58F-5979279DD6F2}" type="presParOf" srcId="{93CBD15E-2445-4E99-A801-48EE96FF8EE2}" destId="{5AE0B98E-7D51-4D81-96DE-90887982B853}" srcOrd="3" destOrd="0" presId="urn:microsoft.com/office/officeart/2005/8/layout/default"/>
    <dgm:cxn modelId="{52F48F64-1E21-4E27-943C-911EDE744EC9}" type="presParOf" srcId="{93CBD15E-2445-4E99-A801-48EE96FF8EE2}" destId="{50A91972-08D6-47F9-81B8-CFBE7ADAF57A}" srcOrd="4" destOrd="0" presId="urn:microsoft.com/office/officeart/2005/8/layout/default"/>
    <dgm:cxn modelId="{7B0773E5-792E-4991-8FC9-FBE598EC6469}" type="presParOf" srcId="{93CBD15E-2445-4E99-A801-48EE96FF8EE2}" destId="{5DEEE4EE-7CC4-435A-A826-1E9D972F64BB}" srcOrd="5" destOrd="0" presId="urn:microsoft.com/office/officeart/2005/8/layout/default"/>
    <dgm:cxn modelId="{8FFE442F-9DCC-46C1-8FCB-00F4A881CF7E}" type="presParOf" srcId="{93CBD15E-2445-4E99-A801-48EE96FF8EE2}" destId="{F1621950-76A6-40FA-9FCB-A071859FE2E3}" srcOrd="6" destOrd="0" presId="urn:microsoft.com/office/officeart/2005/8/layout/default"/>
    <dgm:cxn modelId="{2600788D-5E1F-4244-9855-DECCA1D782B5}" type="presParOf" srcId="{93CBD15E-2445-4E99-A801-48EE96FF8EE2}" destId="{CA664851-5940-42BB-9998-32DD3A607EE2}" srcOrd="7" destOrd="0" presId="urn:microsoft.com/office/officeart/2005/8/layout/default"/>
    <dgm:cxn modelId="{3D9A96E8-44A5-4D17-8833-07F4DAA168C9}" type="presParOf" srcId="{93CBD15E-2445-4E99-A801-48EE96FF8EE2}" destId="{EF02E6BA-9EBC-4D7F-8F39-6441058726EE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E3064D-1D98-4C77-B811-E7AFB1F0A2FA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6EF1D39F-A1A8-488E-8DE5-60038BB483BE}">
      <dgm:prSet custT="1"/>
      <dgm:spPr/>
      <dgm:t>
        <a:bodyPr/>
        <a:lstStyle/>
        <a:p>
          <a:pPr>
            <a:defRPr cap="all"/>
          </a:pPr>
          <a:r>
            <a:rPr lang="en-US" sz="1800" b="1" dirty="0"/>
            <a:t>Community Meetings – Round 1 Spring 2025</a:t>
          </a:r>
        </a:p>
      </dgm:t>
    </dgm:pt>
    <dgm:pt modelId="{06DBC674-3B4A-45AB-A640-A5FD165E5D51}" type="parTrans" cxnId="{8F17627E-F78E-4C3C-8AB5-7D1A8E7C7F24}">
      <dgm:prSet/>
      <dgm:spPr/>
      <dgm:t>
        <a:bodyPr/>
        <a:lstStyle/>
        <a:p>
          <a:endParaRPr lang="en-US"/>
        </a:p>
      </dgm:t>
    </dgm:pt>
    <dgm:pt modelId="{FB080108-E37A-4B42-B00C-9EB6C844B138}" type="sibTrans" cxnId="{8F17627E-F78E-4C3C-8AB5-7D1A8E7C7F24}">
      <dgm:prSet/>
      <dgm:spPr/>
      <dgm:t>
        <a:bodyPr/>
        <a:lstStyle/>
        <a:p>
          <a:endParaRPr lang="en-US"/>
        </a:p>
      </dgm:t>
    </dgm:pt>
    <dgm:pt modelId="{EE70F197-7BA2-445D-BEDE-0552964BBEF6}">
      <dgm:prSet/>
      <dgm:spPr/>
      <dgm:t>
        <a:bodyPr/>
        <a:lstStyle/>
        <a:p>
          <a:pPr>
            <a:defRPr cap="all"/>
          </a:pPr>
          <a:r>
            <a:rPr lang="en-US" b="1" dirty="0"/>
            <a:t>Website &amp; Interactive Online Mapping</a:t>
          </a:r>
        </a:p>
      </dgm:t>
    </dgm:pt>
    <dgm:pt modelId="{6780D583-449B-4C25-92D5-784CC9B9C4D2}" type="parTrans" cxnId="{63D32AC2-E70E-49FB-91C1-3ACB34EB63BA}">
      <dgm:prSet/>
      <dgm:spPr/>
      <dgm:t>
        <a:bodyPr/>
        <a:lstStyle/>
        <a:p>
          <a:endParaRPr lang="en-US"/>
        </a:p>
      </dgm:t>
    </dgm:pt>
    <dgm:pt modelId="{B7E43A43-A820-46D8-982F-FA7235E3CFFB}" type="sibTrans" cxnId="{63D32AC2-E70E-49FB-91C1-3ACB34EB63BA}">
      <dgm:prSet/>
      <dgm:spPr/>
      <dgm:t>
        <a:bodyPr/>
        <a:lstStyle/>
        <a:p>
          <a:endParaRPr lang="en-US"/>
        </a:p>
      </dgm:t>
    </dgm:pt>
    <dgm:pt modelId="{3C0F601A-E1C2-4E73-83A4-DCED77CB1E7F}">
      <dgm:prSet/>
      <dgm:spPr/>
      <dgm:t>
        <a:bodyPr/>
        <a:lstStyle/>
        <a:p>
          <a:pPr>
            <a:defRPr cap="all"/>
          </a:pPr>
          <a:r>
            <a:rPr lang="en-US" b="1" dirty="0"/>
            <a:t>Public Input Surveys</a:t>
          </a:r>
        </a:p>
      </dgm:t>
    </dgm:pt>
    <dgm:pt modelId="{6E1AE731-9E28-41C5-B944-FE52AC507E8F}" type="parTrans" cxnId="{DE6AC08F-4570-471E-9813-B4F4D243B121}">
      <dgm:prSet/>
      <dgm:spPr/>
      <dgm:t>
        <a:bodyPr/>
        <a:lstStyle/>
        <a:p>
          <a:endParaRPr lang="en-US"/>
        </a:p>
      </dgm:t>
    </dgm:pt>
    <dgm:pt modelId="{681CC467-BC86-48D1-B65C-E2123AC376E7}" type="sibTrans" cxnId="{DE6AC08F-4570-471E-9813-B4F4D243B121}">
      <dgm:prSet/>
      <dgm:spPr/>
      <dgm:t>
        <a:bodyPr/>
        <a:lstStyle/>
        <a:p>
          <a:endParaRPr lang="en-US"/>
        </a:p>
      </dgm:t>
    </dgm:pt>
    <dgm:pt modelId="{D8ADEFF0-74D4-4D34-A51A-2C45EF898EFC}">
      <dgm:prSet/>
      <dgm:spPr/>
      <dgm:t>
        <a:bodyPr/>
        <a:lstStyle/>
        <a:p>
          <a:pPr>
            <a:defRPr cap="all"/>
          </a:pPr>
          <a:r>
            <a:rPr lang="en-US" b="1" dirty="0"/>
            <a:t>Community Meetings – Round 2 Fall 2025</a:t>
          </a:r>
        </a:p>
      </dgm:t>
    </dgm:pt>
    <dgm:pt modelId="{26525E10-DC57-4BF4-9C8F-2E548E61050E}" type="parTrans" cxnId="{67B30DFC-7442-432B-8FF9-51759D719DD6}">
      <dgm:prSet/>
      <dgm:spPr/>
      <dgm:t>
        <a:bodyPr/>
        <a:lstStyle/>
        <a:p>
          <a:endParaRPr lang="en-US"/>
        </a:p>
      </dgm:t>
    </dgm:pt>
    <dgm:pt modelId="{9266165C-D81F-470C-906F-BA72D99B9DFE}" type="sibTrans" cxnId="{67B30DFC-7442-432B-8FF9-51759D719DD6}">
      <dgm:prSet/>
      <dgm:spPr/>
      <dgm:t>
        <a:bodyPr/>
        <a:lstStyle/>
        <a:p>
          <a:endParaRPr lang="en-US"/>
        </a:p>
      </dgm:t>
    </dgm:pt>
    <dgm:pt modelId="{750A277E-DAE0-4AFB-A075-6A9535C33C81}" type="pres">
      <dgm:prSet presAssocID="{DEE3064D-1D98-4C77-B811-E7AFB1F0A2FA}" presName="root" presStyleCnt="0">
        <dgm:presLayoutVars>
          <dgm:dir/>
          <dgm:resizeHandles val="exact"/>
        </dgm:presLayoutVars>
      </dgm:prSet>
      <dgm:spPr/>
    </dgm:pt>
    <dgm:pt modelId="{4073B674-6AF7-4197-8B08-2E52CA5EA785}" type="pres">
      <dgm:prSet presAssocID="{6EF1D39F-A1A8-488E-8DE5-60038BB483BE}" presName="compNode" presStyleCnt="0"/>
      <dgm:spPr/>
    </dgm:pt>
    <dgm:pt modelId="{C474864C-5E06-4F11-BD90-314967D020A1}" type="pres">
      <dgm:prSet presAssocID="{6EF1D39F-A1A8-488E-8DE5-60038BB483BE}" presName="iconBgRect" presStyleLbl="bgShp" presStyleIdx="0" presStyleCnt="4" custScaleX="146167" custScaleY="146167"/>
      <dgm:spPr/>
    </dgm:pt>
    <dgm:pt modelId="{D3F864B5-2B65-42C7-ABB3-C737B397DCD7}" type="pres">
      <dgm:prSet presAssocID="{6EF1D39F-A1A8-488E-8DE5-60038BB483BE}" presName="iconRect" presStyleLbl="node1" presStyleIdx="0" presStyleCnt="4" custScaleX="140112" custScaleY="14011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75347F7D-F5D9-4806-9448-F3A4255830DB}" type="pres">
      <dgm:prSet presAssocID="{6EF1D39F-A1A8-488E-8DE5-60038BB483BE}" presName="spaceRect" presStyleCnt="0"/>
      <dgm:spPr/>
    </dgm:pt>
    <dgm:pt modelId="{1BAA5403-B56F-47B6-B583-482FF7293B4A}" type="pres">
      <dgm:prSet presAssocID="{6EF1D39F-A1A8-488E-8DE5-60038BB483BE}" presName="textRect" presStyleLbl="revTx" presStyleIdx="0" presStyleCnt="4" custScaleX="103476">
        <dgm:presLayoutVars>
          <dgm:chMax val="1"/>
          <dgm:chPref val="1"/>
        </dgm:presLayoutVars>
      </dgm:prSet>
      <dgm:spPr/>
    </dgm:pt>
    <dgm:pt modelId="{E9454042-9BB2-443B-AB3A-422B5D7383D6}" type="pres">
      <dgm:prSet presAssocID="{FB080108-E37A-4B42-B00C-9EB6C844B138}" presName="sibTrans" presStyleCnt="0"/>
      <dgm:spPr/>
    </dgm:pt>
    <dgm:pt modelId="{B59233E6-9F35-4F19-89BA-97F0A1B2F583}" type="pres">
      <dgm:prSet presAssocID="{EE70F197-7BA2-445D-BEDE-0552964BBEF6}" presName="compNode" presStyleCnt="0"/>
      <dgm:spPr/>
    </dgm:pt>
    <dgm:pt modelId="{2689D566-EB87-40AD-8440-BA0D1D7F4E48}" type="pres">
      <dgm:prSet presAssocID="{EE70F197-7BA2-445D-BEDE-0552964BBEF6}" presName="iconBgRect" presStyleLbl="bgShp" presStyleIdx="1" presStyleCnt="4" custScaleX="146167" custScaleY="146167"/>
      <dgm:spPr/>
    </dgm:pt>
    <dgm:pt modelId="{4D94B5F2-4859-4443-8F02-37EDD563AB6C}" type="pres">
      <dgm:prSet presAssocID="{EE70F197-7BA2-445D-BEDE-0552964BBEF6}" presName="iconRect" presStyleLbl="node1" presStyleIdx="1" presStyleCnt="4" custScaleX="140112" custScaleY="14011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aptop"/>
        </a:ext>
      </dgm:extLst>
    </dgm:pt>
    <dgm:pt modelId="{474C4E6D-612B-43A7-9CBC-967604BF23D7}" type="pres">
      <dgm:prSet presAssocID="{EE70F197-7BA2-445D-BEDE-0552964BBEF6}" presName="spaceRect" presStyleCnt="0"/>
      <dgm:spPr/>
    </dgm:pt>
    <dgm:pt modelId="{E89198B1-C84C-4ACE-9861-874C25D8D913}" type="pres">
      <dgm:prSet presAssocID="{EE70F197-7BA2-445D-BEDE-0552964BBEF6}" presName="textRect" presStyleLbl="revTx" presStyleIdx="1" presStyleCnt="4">
        <dgm:presLayoutVars>
          <dgm:chMax val="1"/>
          <dgm:chPref val="1"/>
        </dgm:presLayoutVars>
      </dgm:prSet>
      <dgm:spPr/>
    </dgm:pt>
    <dgm:pt modelId="{874091A9-DEEA-4459-AE1B-889B42CD8963}" type="pres">
      <dgm:prSet presAssocID="{B7E43A43-A820-46D8-982F-FA7235E3CFFB}" presName="sibTrans" presStyleCnt="0"/>
      <dgm:spPr/>
    </dgm:pt>
    <dgm:pt modelId="{4A6B1ECE-F204-4CF3-8B1F-4AD122010768}" type="pres">
      <dgm:prSet presAssocID="{3C0F601A-E1C2-4E73-83A4-DCED77CB1E7F}" presName="compNode" presStyleCnt="0"/>
      <dgm:spPr/>
    </dgm:pt>
    <dgm:pt modelId="{AAA09670-8C33-4CAC-9E2D-85F70462771D}" type="pres">
      <dgm:prSet presAssocID="{3C0F601A-E1C2-4E73-83A4-DCED77CB1E7F}" presName="iconBgRect" presStyleLbl="bgShp" presStyleIdx="2" presStyleCnt="4" custScaleX="146167" custScaleY="146167"/>
      <dgm:spPr/>
    </dgm:pt>
    <dgm:pt modelId="{7A49F06E-EFF6-4EB7-9CBE-FCF77456A459}" type="pres">
      <dgm:prSet presAssocID="{3C0F601A-E1C2-4E73-83A4-DCED77CB1E7F}" presName="iconRect" presStyleLbl="node1" presStyleIdx="2" presStyleCnt="4" custScaleX="140112" custScaleY="140112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489716FB-E488-4F10-9E3E-CED9BD713FDC}" type="pres">
      <dgm:prSet presAssocID="{3C0F601A-E1C2-4E73-83A4-DCED77CB1E7F}" presName="spaceRect" presStyleCnt="0"/>
      <dgm:spPr/>
    </dgm:pt>
    <dgm:pt modelId="{BD563CF0-FC0F-4BF4-9F19-DA6E20697739}" type="pres">
      <dgm:prSet presAssocID="{3C0F601A-E1C2-4E73-83A4-DCED77CB1E7F}" presName="textRect" presStyleLbl="revTx" presStyleIdx="2" presStyleCnt="4">
        <dgm:presLayoutVars>
          <dgm:chMax val="1"/>
          <dgm:chPref val="1"/>
        </dgm:presLayoutVars>
      </dgm:prSet>
      <dgm:spPr/>
    </dgm:pt>
    <dgm:pt modelId="{3B127FCE-A37B-4A9F-9D07-59976B17C146}" type="pres">
      <dgm:prSet presAssocID="{681CC467-BC86-48D1-B65C-E2123AC376E7}" presName="sibTrans" presStyleCnt="0"/>
      <dgm:spPr/>
    </dgm:pt>
    <dgm:pt modelId="{158F9C3D-EE07-41D7-9E31-D8DA53E73EB4}" type="pres">
      <dgm:prSet presAssocID="{D8ADEFF0-74D4-4D34-A51A-2C45EF898EFC}" presName="compNode" presStyleCnt="0"/>
      <dgm:spPr/>
    </dgm:pt>
    <dgm:pt modelId="{5DFCE0B5-6968-4246-9A46-CFA00CB1204D}" type="pres">
      <dgm:prSet presAssocID="{D8ADEFF0-74D4-4D34-A51A-2C45EF898EFC}" presName="iconBgRect" presStyleLbl="bgShp" presStyleIdx="3" presStyleCnt="4" custScaleX="146167" custScaleY="146167"/>
      <dgm:spPr/>
    </dgm:pt>
    <dgm:pt modelId="{9FC041D4-0CD2-4F93-9FC4-B9BCA93AB442}" type="pres">
      <dgm:prSet presAssocID="{D8ADEFF0-74D4-4D34-A51A-2C45EF898EFC}" presName="iconRect" presStyleLbl="node1" presStyleIdx="3" presStyleCnt="4" custScaleX="140112" custScaleY="140112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ard Room"/>
        </a:ext>
      </dgm:extLst>
    </dgm:pt>
    <dgm:pt modelId="{82D9146E-C685-4725-B548-B39E485D2AAD}" type="pres">
      <dgm:prSet presAssocID="{D8ADEFF0-74D4-4D34-A51A-2C45EF898EFC}" presName="spaceRect" presStyleCnt="0"/>
      <dgm:spPr/>
    </dgm:pt>
    <dgm:pt modelId="{43416F68-B7F0-4CF8-860A-9F3726DB17BE}" type="pres">
      <dgm:prSet presAssocID="{D8ADEFF0-74D4-4D34-A51A-2C45EF898EFC}" presName="textRect" presStyleLbl="revTx" presStyleIdx="3" presStyleCnt="4" custScaleX="107176">
        <dgm:presLayoutVars>
          <dgm:chMax val="1"/>
          <dgm:chPref val="1"/>
        </dgm:presLayoutVars>
      </dgm:prSet>
      <dgm:spPr/>
    </dgm:pt>
  </dgm:ptLst>
  <dgm:cxnLst>
    <dgm:cxn modelId="{789D5A25-6D08-44CD-A33A-C55525EDBEA9}" type="presOf" srcId="{3C0F601A-E1C2-4E73-83A4-DCED77CB1E7F}" destId="{BD563CF0-FC0F-4BF4-9F19-DA6E20697739}" srcOrd="0" destOrd="0" presId="urn:microsoft.com/office/officeart/2018/5/layout/IconCircleLabelList"/>
    <dgm:cxn modelId="{8F17627E-F78E-4C3C-8AB5-7D1A8E7C7F24}" srcId="{DEE3064D-1D98-4C77-B811-E7AFB1F0A2FA}" destId="{6EF1D39F-A1A8-488E-8DE5-60038BB483BE}" srcOrd="0" destOrd="0" parTransId="{06DBC674-3B4A-45AB-A640-A5FD165E5D51}" sibTransId="{FB080108-E37A-4B42-B00C-9EB6C844B138}"/>
    <dgm:cxn modelId="{730C3881-C0AF-4A90-B312-5235D8D8814E}" type="presOf" srcId="{DEE3064D-1D98-4C77-B811-E7AFB1F0A2FA}" destId="{750A277E-DAE0-4AFB-A075-6A9535C33C81}" srcOrd="0" destOrd="0" presId="urn:microsoft.com/office/officeart/2018/5/layout/IconCircleLabelList"/>
    <dgm:cxn modelId="{7D63A185-D03B-46B1-B098-74567F003163}" type="presOf" srcId="{EE70F197-7BA2-445D-BEDE-0552964BBEF6}" destId="{E89198B1-C84C-4ACE-9861-874C25D8D913}" srcOrd="0" destOrd="0" presId="urn:microsoft.com/office/officeart/2018/5/layout/IconCircleLabelList"/>
    <dgm:cxn modelId="{DE6AC08F-4570-471E-9813-B4F4D243B121}" srcId="{DEE3064D-1D98-4C77-B811-E7AFB1F0A2FA}" destId="{3C0F601A-E1C2-4E73-83A4-DCED77CB1E7F}" srcOrd="2" destOrd="0" parTransId="{6E1AE731-9E28-41C5-B944-FE52AC507E8F}" sibTransId="{681CC467-BC86-48D1-B65C-E2123AC376E7}"/>
    <dgm:cxn modelId="{63D32AC2-E70E-49FB-91C1-3ACB34EB63BA}" srcId="{DEE3064D-1D98-4C77-B811-E7AFB1F0A2FA}" destId="{EE70F197-7BA2-445D-BEDE-0552964BBEF6}" srcOrd="1" destOrd="0" parTransId="{6780D583-449B-4C25-92D5-784CC9B9C4D2}" sibTransId="{B7E43A43-A820-46D8-982F-FA7235E3CFFB}"/>
    <dgm:cxn modelId="{B455F9E7-4CBD-46C0-9658-5B1E28D3D3EB}" type="presOf" srcId="{D8ADEFF0-74D4-4D34-A51A-2C45EF898EFC}" destId="{43416F68-B7F0-4CF8-860A-9F3726DB17BE}" srcOrd="0" destOrd="0" presId="urn:microsoft.com/office/officeart/2018/5/layout/IconCircleLabelList"/>
    <dgm:cxn modelId="{67B30DFC-7442-432B-8FF9-51759D719DD6}" srcId="{DEE3064D-1D98-4C77-B811-E7AFB1F0A2FA}" destId="{D8ADEFF0-74D4-4D34-A51A-2C45EF898EFC}" srcOrd="3" destOrd="0" parTransId="{26525E10-DC57-4BF4-9C8F-2E548E61050E}" sibTransId="{9266165C-D81F-470C-906F-BA72D99B9DFE}"/>
    <dgm:cxn modelId="{05D1C7FD-BF4F-40B9-940A-1064B63E791F}" type="presOf" srcId="{6EF1D39F-A1A8-488E-8DE5-60038BB483BE}" destId="{1BAA5403-B56F-47B6-B583-482FF7293B4A}" srcOrd="0" destOrd="0" presId="urn:microsoft.com/office/officeart/2018/5/layout/IconCircleLabelList"/>
    <dgm:cxn modelId="{BD2D938D-E2B6-4A14-B726-AB1D4290BC49}" type="presParOf" srcId="{750A277E-DAE0-4AFB-A075-6A9535C33C81}" destId="{4073B674-6AF7-4197-8B08-2E52CA5EA785}" srcOrd="0" destOrd="0" presId="urn:microsoft.com/office/officeart/2018/5/layout/IconCircleLabelList"/>
    <dgm:cxn modelId="{AA5D9099-2165-4128-BBB7-3A290D74725D}" type="presParOf" srcId="{4073B674-6AF7-4197-8B08-2E52CA5EA785}" destId="{C474864C-5E06-4F11-BD90-314967D020A1}" srcOrd="0" destOrd="0" presId="urn:microsoft.com/office/officeart/2018/5/layout/IconCircleLabelList"/>
    <dgm:cxn modelId="{C2ACBA4E-369B-4E09-959A-47F8F4756FBC}" type="presParOf" srcId="{4073B674-6AF7-4197-8B08-2E52CA5EA785}" destId="{D3F864B5-2B65-42C7-ABB3-C737B397DCD7}" srcOrd="1" destOrd="0" presId="urn:microsoft.com/office/officeart/2018/5/layout/IconCircleLabelList"/>
    <dgm:cxn modelId="{4A3996CB-29B0-4911-BBFA-B5F2019C6BA4}" type="presParOf" srcId="{4073B674-6AF7-4197-8B08-2E52CA5EA785}" destId="{75347F7D-F5D9-4806-9448-F3A4255830DB}" srcOrd="2" destOrd="0" presId="urn:microsoft.com/office/officeart/2018/5/layout/IconCircleLabelList"/>
    <dgm:cxn modelId="{A81ADFC3-0396-4A76-8FDB-FAF66144D8B7}" type="presParOf" srcId="{4073B674-6AF7-4197-8B08-2E52CA5EA785}" destId="{1BAA5403-B56F-47B6-B583-482FF7293B4A}" srcOrd="3" destOrd="0" presId="urn:microsoft.com/office/officeart/2018/5/layout/IconCircleLabelList"/>
    <dgm:cxn modelId="{0E477E89-1910-4F40-B766-DAFBC207D940}" type="presParOf" srcId="{750A277E-DAE0-4AFB-A075-6A9535C33C81}" destId="{E9454042-9BB2-443B-AB3A-422B5D7383D6}" srcOrd="1" destOrd="0" presId="urn:microsoft.com/office/officeart/2018/5/layout/IconCircleLabelList"/>
    <dgm:cxn modelId="{24EB654C-8F7C-4C00-B521-E27E7C691647}" type="presParOf" srcId="{750A277E-DAE0-4AFB-A075-6A9535C33C81}" destId="{B59233E6-9F35-4F19-89BA-97F0A1B2F583}" srcOrd="2" destOrd="0" presId="urn:microsoft.com/office/officeart/2018/5/layout/IconCircleLabelList"/>
    <dgm:cxn modelId="{A89B3508-6F0C-471C-8B19-6D78BEFFE4C4}" type="presParOf" srcId="{B59233E6-9F35-4F19-89BA-97F0A1B2F583}" destId="{2689D566-EB87-40AD-8440-BA0D1D7F4E48}" srcOrd="0" destOrd="0" presId="urn:microsoft.com/office/officeart/2018/5/layout/IconCircleLabelList"/>
    <dgm:cxn modelId="{E8B207FA-8E66-4894-A87E-7D6914544C1B}" type="presParOf" srcId="{B59233E6-9F35-4F19-89BA-97F0A1B2F583}" destId="{4D94B5F2-4859-4443-8F02-37EDD563AB6C}" srcOrd="1" destOrd="0" presId="urn:microsoft.com/office/officeart/2018/5/layout/IconCircleLabelList"/>
    <dgm:cxn modelId="{B00FA520-E242-4F88-A2A6-93887DCFAFEA}" type="presParOf" srcId="{B59233E6-9F35-4F19-89BA-97F0A1B2F583}" destId="{474C4E6D-612B-43A7-9CBC-967604BF23D7}" srcOrd="2" destOrd="0" presId="urn:microsoft.com/office/officeart/2018/5/layout/IconCircleLabelList"/>
    <dgm:cxn modelId="{E6F6A2EE-3AAD-4736-B228-4189631E1089}" type="presParOf" srcId="{B59233E6-9F35-4F19-89BA-97F0A1B2F583}" destId="{E89198B1-C84C-4ACE-9861-874C25D8D913}" srcOrd="3" destOrd="0" presId="urn:microsoft.com/office/officeart/2018/5/layout/IconCircleLabelList"/>
    <dgm:cxn modelId="{74FE445B-FED4-4383-9AC8-FE5977F6BF09}" type="presParOf" srcId="{750A277E-DAE0-4AFB-A075-6A9535C33C81}" destId="{874091A9-DEEA-4459-AE1B-889B42CD8963}" srcOrd="3" destOrd="0" presId="urn:microsoft.com/office/officeart/2018/5/layout/IconCircleLabelList"/>
    <dgm:cxn modelId="{8C29A097-31E7-438C-B46D-433E821EC562}" type="presParOf" srcId="{750A277E-DAE0-4AFB-A075-6A9535C33C81}" destId="{4A6B1ECE-F204-4CF3-8B1F-4AD122010768}" srcOrd="4" destOrd="0" presId="urn:microsoft.com/office/officeart/2018/5/layout/IconCircleLabelList"/>
    <dgm:cxn modelId="{9E73FBF5-92C6-48DC-97D8-051CB5D018CD}" type="presParOf" srcId="{4A6B1ECE-F204-4CF3-8B1F-4AD122010768}" destId="{AAA09670-8C33-4CAC-9E2D-85F70462771D}" srcOrd="0" destOrd="0" presId="urn:microsoft.com/office/officeart/2018/5/layout/IconCircleLabelList"/>
    <dgm:cxn modelId="{DD35A02E-BF32-4A6F-82F9-23D42C92D76D}" type="presParOf" srcId="{4A6B1ECE-F204-4CF3-8B1F-4AD122010768}" destId="{7A49F06E-EFF6-4EB7-9CBE-FCF77456A459}" srcOrd="1" destOrd="0" presId="urn:microsoft.com/office/officeart/2018/5/layout/IconCircleLabelList"/>
    <dgm:cxn modelId="{1A872C55-0A12-4208-9837-A07E67A7C724}" type="presParOf" srcId="{4A6B1ECE-F204-4CF3-8B1F-4AD122010768}" destId="{489716FB-E488-4F10-9E3E-CED9BD713FDC}" srcOrd="2" destOrd="0" presId="urn:microsoft.com/office/officeart/2018/5/layout/IconCircleLabelList"/>
    <dgm:cxn modelId="{6740C193-1F37-42AA-9863-290586E73F17}" type="presParOf" srcId="{4A6B1ECE-F204-4CF3-8B1F-4AD122010768}" destId="{BD563CF0-FC0F-4BF4-9F19-DA6E20697739}" srcOrd="3" destOrd="0" presId="urn:microsoft.com/office/officeart/2018/5/layout/IconCircleLabelList"/>
    <dgm:cxn modelId="{CF02847E-74A8-4D7C-9B9F-854B97B3DC1B}" type="presParOf" srcId="{750A277E-DAE0-4AFB-A075-6A9535C33C81}" destId="{3B127FCE-A37B-4A9F-9D07-59976B17C146}" srcOrd="5" destOrd="0" presId="urn:microsoft.com/office/officeart/2018/5/layout/IconCircleLabelList"/>
    <dgm:cxn modelId="{AAFD1F10-B41C-4B72-9ECE-804EBD591D78}" type="presParOf" srcId="{750A277E-DAE0-4AFB-A075-6A9535C33C81}" destId="{158F9C3D-EE07-41D7-9E31-D8DA53E73EB4}" srcOrd="6" destOrd="0" presId="urn:microsoft.com/office/officeart/2018/5/layout/IconCircleLabelList"/>
    <dgm:cxn modelId="{B2370896-4DCD-4089-8DB6-DC0FC86BABEA}" type="presParOf" srcId="{158F9C3D-EE07-41D7-9E31-D8DA53E73EB4}" destId="{5DFCE0B5-6968-4246-9A46-CFA00CB1204D}" srcOrd="0" destOrd="0" presId="urn:microsoft.com/office/officeart/2018/5/layout/IconCircleLabelList"/>
    <dgm:cxn modelId="{BF7858B8-0C0A-49D3-B733-4227A73052C0}" type="presParOf" srcId="{158F9C3D-EE07-41D7-9E31-D8DA53E73EB4}" destId="{9FC041D4-0CD2-4F93-9FC4-B9BCA93AB442}" srcOrd="1" destOrd="0" presId="urn:microsoft.com/office/officeart/2018/5/layout/IconCircleLabelList"/>
    <dgm:cxn modelId="{1BEBAB4C-FA0F-45C3-918F-7D58AFDE02DF}" type="presParOf" srcId="{158F9C3D-EE07-41D7-9E31-D8DA53E73EB4}" destId="{82D9146E-C685-4725-B548-B39E485D2AAD}" srcOrd="2" destOrd="0" presId="urn:microsoft.com/office/officeart/2018/5/layout/IconCircleLabelList"/>
    <dgm:cxn modelId="{542DCA5F-792A-43A2-B34B-A691FBA00CAF}" type="presParOf" srcId="{158F9C3D-EE07-41D7-9E31-D8DA53E73EB4}" destId="{43416F68-B7F0-4CF8-860A-9F3726DB17BE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F23FE25-1D6A-46AA-B1AF-DAE5D9365A26}" type="doc">
      <dgm:prSet loTypeId="urn:microsoft.com/office/officeart/2018/2/layout/IconVerticalSolidList" loCatId="icon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29883574-27A2-44D5-9E65-9407AEA0B52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/>
            <a:t>Recent Rainfall Events</a:t>
          </a:r>
          <a:endParaRPr lang="en-US" sz="2000" dirty="0"/>
        </a:p>
      </dgm:t>
    </dgm:pt>
    <dgm:pt modelId="{FF905D5C-2166-440F-82C1-C881E3CCB5A7}" type="parTrans" cxnId="{F08674A1-E2D1-42EC-AB4B-3BF6CD7881F5}">
      <dgm:prSet/>
      <dgm:spPr/>
      <dgm:t>
        <a:bodyPr/>
        <a:lstStyle/>
        <a:p>
          <a:endParaRPr lang="en-US"/>
        </a:p>
      </dgm:t>
    </dgm:pt>
    <dgm:pt modelId="{3D3361F3-0CBF-4742-8E27-E6438B3DB2CF}" type="sibTrans" cxnId="{F08674A1-E2D1-42EC-AB4B-3BF6CD7881F5}">
      <dgm:prSet/>
      <dgm:spPr/>
      <dgm:t>
        <a:bodyPr/>
        <a:lstStyle/>
        <a:p>
          <a:endParaRPr lang="en-US"/>
        </a:p>
      </dgm:t>
    </dgm:pt>
    <dgm:pt modelId="{CABD56BE-BD1A-4EFC-838C-B51381DC174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kern="1200">
              <a:latin typeface="Meiryo"/>
              <a:ea typeface="+mn-ea"/>
              <a:cs typeface="+mn-cs"/>
            </a:rPr>
            <a:t>City’s Role &amp; Responsibility</a:t>
          </a:r>
          <a:endParaRPr lang="en-US" sz="2000" kern="1200" dirty="0">
            <a:latin typeface="Meiryo"/>
            <a:ea typeface="+mn-ea"/>
            <a:cs typeface="+mn-cs"/>
          </a:endParaRPr>
        </a:p>
      </dgm:t>
    </dgm:pt>
    <dgm:pt modelId="{78102903-9815-4FE0-9E4A-FC72D97C3DFE}" type="parTrans" cxnId="{3D040A5F-E1ED-44F7-BA90-3DAA20EA7ED7}">
      <dgm:prSet/>
      <dgm:spPr/>
      <dgm:t>
        <a:bodyPr/>
        <a:lstStyle/>
        <a:p>
          <a:endParaRPr lang="en-US"/>
        </a:p>
      </dgm:t>
    </dgm:pt>
    <dgm:pt modelId="{0D8ACAD3-3694-4347-AF21-2653842E7F2C}" type="sibTrans" cxnId="{3D040A5F-E1ED-44F7-BA90-3DAA20EA7ED7}">
      <dgm:prSet/>
      <dgm:spPr/>
      <dgm:t>
        <a:bodyPr/>
        <a:lstStyle/>
        <a:p>
          <a:endParaRPr lang="en-US"/>
        </a:p>
      </dgm:t>
    </dgm:pt>
    <dgm:pt modelId="{0227300C-17E3-4F76-9C9B-717EC5D97FCB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/>
            <a:t>Stormwater 101</a:t>
          </a:r>
          <a:endParaRPr lang="en-US" sz="2000" dirty="0"/>
        </a:p>
      </dgm:t>
    </dgm:pt>
    <dgm:pt modelId="{9B9FFCAE-DFEB-4FF6-B416-4EAEB3DDD65D}" type="parTrans" cxnId="{0CC4DE4F-2342-4DD9-A16D-823D87CCC9EE}">
      <dgm:prSet/>
      <dgm:spPr/>
      <dgm:t>
        <a:bodyPr/>
        <a:lstStyle/>
        <a:p>
          <a:endParaRPr lang="en-US"/>
        </a:p>
      </dgm:t>
    </dgm:pt>
    <dgm:pt modelId="{2B44A2E9-A9E7-4889-9B66-4685A0D61C55}" type="sibTrans" cxnId="{0CC4DE4F-2342-4DD9-A16D-823D87CCC9EE}">
      <dgm:prSet/>
      <dgm:spPr/>
      <dgm:t>
        <a:bodyPr/>
        <a:lstStyle/>
        <a:p>
          <a:endParaRPr lang="en-US"/>
        </a:p>
      </dgm:t>
    </dgm:pt>
    <dgm:pt modelId="{508241C4-2611-447D-B09E-C58283040BD7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Stormwater Utility Overview</a:t>
          </a:r>
        </a:p>
      </dgm:t>
    </dgm:pt>
    <dgm:pt modelId="{A27C6C82-7EA0-4DCD-B795-25DB85720646}" type="parTrans" cxnId="{29FA020B-316C-4EBF-87D2-53FBAFA8E37B}">
      <dgm:prSet/>
      <dgm:spPr/>
      <dgm:t>
        <a:bodyPr/>
        <a:lstStyle/>
        <a:p>
          <a:endParaRPr lang="en-US"/>
        </a:p>
      </dgm:t>
    </dgm:pt>
    <dgm:pt modelId="{D729D50A-E46E-4EF5-B598-30339D3A4DA4}" type="sibTrans" cxnId="{29FA020B-316C-4EBF-87D2-53FBAFA8E37B}">
      <dgm:prSet/>
      <dgm:spPr/>
      <dgm:t>
        <a:bodyPr/>
        <a:lstStyle/>
        <a:p>
          <a:endParaRPr lang="en-US"/>
        </a:p>
      </dgm:t>
    </dgm:pt>
    <dgm:pt modelId="{CACBEC34-C1AE-4666-8BB6-60AB9598B77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b="1" dirty="0"/>
            <a:t>Breakout Groups*</a:t>
          </a:r>
        </a:p>
      </dgm:t>
    </dgm:pt>
    <dgm:pt modelId="{211BA4D6-7AA7-4035-9658-5193E370F2BE}" type="parTrans" cxnId="{34F18744-805C-466C-A47E-EC6A5186526B}">
      <dgm:prSet/>
      <dgm:spPr/>
      <dgm:t>
        <a:bodyPr/>
        <a:lstStyle/>
        <a:p>
          <a:endParaRPr lang="en-US"/>
        </a:p>
      </dgm:t>
    </dgm:pt>
    <dgm:pt modelId="{72C0E6DA-2121-4D0B-B404-30E47083D327}" type="sibTrans" cxnId="{34F18744-805C-466C-A47E-EC6A5186526B}">
      <dgm:prSet/>
      <dgm:spPr/>
      <dgm:t>
        <a:bodyPr/>
        <a:lstStyle/>
        <a:p>
          <a:endParaRPr lang="en-US"/>
        </a:p>
      </dgm:t>
    </dgm:pt>
    <dgm:pt modelId="{7D5C675E-8157-43AC-A9E8-87CC96C554CE}" type="pres">
      <dgm:prSet presAssocID="{3F23FE25-1D6A-46AA-B1AF-DAE5D9365A26}" presName="root" presStyleCnt="0">
        <dgm:presLayoutVars>
          <dgm:dir/>
          <dgm:resizeHandles val="exact"/>
        </dgm:presLayoutVars>
      </dgm:prSet>
      <dgm:spPr/>
    </dgm:pt>
    <dgm:pt modelId="{A623363F-7ECF-4C81-87CE-FF2857FE1E3C}" type="pres">
      <dgm:prSet presAssocID="{0227300C-17E3-4F76-9C9B-717EC5D97FCB}" presName="compNode" presStyleCnt="0"/>
      <dgm:spPr/>
    </dgm:pt>
    <dgm:pt modelId="{90B57F14-F9B9-4942-BAF9-2A935F69F9A2}" type="pres">
      <dgm:prSet presAssocID="{0227300C-17E3-4F76-9C9B-717EC5D97FCB}" presName="bgRect" presStyleLbl="bgShp" presStyleIdx="0" presStyleCnt="5"/>
      <dgm:spPr/>
    </dgm:pt>
    <dgm:pt modelId="{4BE82E57-30C7-4756-94F4-107D054A51ED}" type="pres">
      <dgm:prSet presAssocID="{0227300C-17E3-4F76-9C9B-717EC5D97FCB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Water with solid fill"/>
        </a:ext>
      </dgm:extLst>
    </dgm:pt>
    <dgm:pt modelId="{8FA62967-87DC-4248-9887-AA257BF990FE}" type="pres">
      <dgm:prSet presAssocID="{0227300C-17E3-4F76-9C9B-717EC5D97FCB}" presName="spaceRect" presStyleCnt="0"/>
      <dgm:spPr/>
    </dgm:pt>
    <dgm:pt modelId="{834601CD-4EA7-479B-967B-8171EA9E7714}" type="pres">
      <dgm:prSet presAssocID="{0227300C-17E3-4F76-9C9B-717EC5D97FCB}" presName="parTx" presStyleLbl="revTx" presStyleIdx="0" presStyleCnt="5" custScaleY="69610" custLinFactNeighborY="48911">
        <dgm:presLayoutVars>
          <dgm:chMax val="0"/>
          <dgm:chPref val="0"/>
        </dgm:presLayoutVars>
      </dgm:prSet>
      <dgm:spPr/>
    </dgm:pt>
    <dgm:pt modelId="{156F6099-AF57-45CD-AC97-C3E8E9A079DB}" type="pres">
      <dgm:prSet presAssocID="{2B44A2E9-A9E7-4889-9B66-4685A0D61C55}" presName="sibTrans" presStyleCnt="0"/>
      <dgm:spPr/>
    </dgm:pt>
    <dgm:pt modelId="{48A04130-ADF6-4978-BA3C-5CAD474A6ADD}" type="pres">
      <dgm:prSet presAssocID="{29883574-27A2-44D5-9E65-9407AEA0B524}" presName="compNode" presStyleCnt="0"/>
      <dgm:spPr/>
    </dgm:pt>
    <dgm:pt modelId="{9C2371F0-B28B-4CF1-BB38-39BA654AF073}" type="pres">
      <dgm:prSet presAssocID="{29883574-27A2-44D5-9E65-9407AEA0B524}" presName="bgRect" presStyleLbl="bgShp" presStyleIdx="1" presStyleCnt="5" custLinFactNeighborX="695" custLinFactNeighborY="15678"/>
      <dgm:spPr/>
    </dgm:pt>
    <dgm:pt modelId="{9343488B-BA46-4DFB-A01A-091B20A3F87C}" type="pres">
      <dgm:prSet presAssocID="{29883574-27A2-44D5-9E65-9407AEA0B524}" presName="iconRect" presStyleLbl="node1" presStyleIdx="1" presStyleCnt="5" custLinFactNeighborX="-5946" custLinFactNeighborY="2227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ain"/>
        </a:ext>
      </dgm:extLst>
    </dgm:pt>
    <dgm:pt modelId="{5B4A8646-329E-43CF-9B44-A4B5132A2D03}" type="pres">
      <dgm:prSet presAssocID="{29883574-27A2-44D5-9E65-9407AEA0B524}" presName="spaceRect" presStyleCnt="0"/>
      <dgm:spPr/>
    </dgm:pt>
    <dgm:pt modelId="{03B21894-2FCA-4DF9-8EB5-BD28D74EC9D5}" type="pres">
      <dgm:prSet presAssocID="{29883574-27A2-44D5-9E65-9407AEA0B524}" presName="parTx" presStyleLbl="revTx" presStyleIdx="1" presStyleCnt="5" custLinFactNeighborX="-371" custLinFactNeighborY="74540">
        <dgm:presLayoutVars>
          <dgm:chMax val="0"/>
          <dgm:chPref val="0"/>
        </dgm:presLayoutVars>
      </dgm:prSet>
      <dgm:spPr/>
    </dgm:pt>
    <dgm:pt modelId="{EB678B2A-150A-497D-B9FB-4262B97D424C}" type="pres">
      <dgm:prSet presAssocID="{3D3361F3-0CBF-4742-8E27-E6438B3DB2CF}" presName="sibTrans" presStyleCnt="0"/>
      <dgm:spPr/>
    </dgm:pt>
    <dgm:pt modelId="{7313EC68-DE4D-49A0-A01D-56C6807C3578}" type="pres">
      <dgm:prSet presAssocID="{CABD56BE-BD1A-4EFC-838C-B51381DC174D}" presName="compNode" presStyleCnt="0"/>
      <dgm:spPr/>
    </dgm:pt>
    <dgm:pt modelId="{2D72DA1A-E4C6-405D-A7C9-6F9F190E49CE}" type="pres">
      <dgm:prSet presAssocID="{CABD56BE-BD1A-4EFC-838C-B51381DC174D}" presName="bgRect" presStyleLbl="bgShp" presStyleIdx="2" presStyleCnt="5" custLinFactNeighborX="232" custLinFactNeighborY="23689"/>
      <dgm:spPr/>
    </dgm:pt>
    <dgm:pt modelId="{BEE45DB9-B119-4FBB-8283-79B1E8538E44}" type="pres">
      <dgm:prSet presAssocID="{CABD56BE-BD1A-4EFC-838C-B51381DC174D}" presName="iconRect" presStyleLbl="node1" presStyleIdx="2" presStyleCnt="5" custLinFactNeighborX="-5946" custLinFactNeighborY="3061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ity"/>
        </a:ext>
      </dgm:extLst>
    </dgm:pt>
    <dgm:pt modelId="{47F3CB01-5998-4492-8229-9868612FC85F}" type="pres">
      <dgm:prSet presAssocID="{CABD56BE-BD1A-4EFC-838C-B51381DC174D}" presName="spaceRect" presStyleCnt="0"/>
      <dgm:spPr/>
    </dgm:pt>
    <dgm:pt modelId="{DC218DE4-0146-4D7C-887A-F65D7E65045C}" type="pres">
      <dgm:prSet presAssocID="{CABD56BE-BD1A-4EFC-838C-B51381DC174D}" presName="parTx" presStyleLbl="revTx" presStyleIdx="2" presStyleCnt="5" custLinFactNeighborX="-371" custLinFactNeighborY="94742">
        <dgm:presLayoutVars>
          <dgm:chMax val="0"/>
          <dgm:chPref val="0"/>
        </dgm:presLayoutVars>
      </dgm:prSet>
      <dgm:spPr/>
    </dgm:pt>
    <dgm:pt modelId="{639670F1-E5FE-415A-B786-D6BFA8BA1511}" type="pres">
      <dgm:prSet presAssocID="{0D8ACAD3-3694-4347-AF21-2653842E7F2C}" presName="sibTrans" presStyleCnt="0"/>
      <dgm:spPr/>
    </dgm:pt>
    <dgm:pt modelId="{23BFCACB-3442-407C-9005-46EB37BA84A0}" type="pres">
      <dgm:prSet presAssocID="{508241C4-2611-447D-B09E-C58283040BD7}" presName="compNode" presStyleCnt="0"/>
      <dgm:spPr/>
    </dgm:pt>
    <dgm:pt modelId="{E272DAB8-D487-4A39-91EC-B03383FB817A}" type="pres">
      <dgm:prSet presAssocID="{508241C4-2611-447D-B09E-C58283040BD7}" presName="bgRect" presStyleLbl="bgShp" presStyleIdx="3" presStyleCnt="5" custLinFactNeighborX="1390" custLinFactNeighborY="8974"/>
      <dgm:spPr/>
    </dgm:pt>
    <dgm:pt modelId="{602B5C4A-6B10-440D-A72C-C8412146C652}" type="pres">
      <dgm:prSet presAssocID="{508241C4-2611-447D-B09E-C58283040BD7}" presName="iconRect" presStyleLbl="node1" presStyleIdx="3" presStyleCnt="5" custLinFactNeighborX="-5946" custLinFactNeighborY="19638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5A14B9F4-4750-434F-87E6-583B9611898F}" type="pres">
      <dgm:prSet presAssocID="{508241C4-2611-447D-B09E-C58283040BD7}" presName="spaceRect" presStyleCnt="0"/>
      <dgm:spPr/>
    </dgm:pt>
    <dgm:pt modelId="{D95CD454-D0BF-41AB-BA29-CFE98EF56169}" type="pres">
      <dgm:prSet presAssocID="{508241C4-2611-447D-B09E-C58283040BD7}" presName="parTx" presStyleLbl="revTx" presStyleIdx="3" presStyleCnt="5" custScaleY="165235" custLinFactNeighborY="67412">
        <dgm:presLayoutVars>
          <dgm:chMax val="0"/>
          <dgm:chPref val="0"/>
        </dgm:presLayoutVars>
      </dgm:prSet>
      <dgm:spPr/>
    </dgm:pt>
    <dgm:pt modelId="{A882EC10-EA9F-460A-927A-5F71CDAD1F42}" type="pres">
      <dgm:prSet presAssocID="{D729D50A-E46E-4EF5-B598-30339D3A4DA4}" presName="sibTrans" presStyleCnt="0"/>
      <dgm:spPr/>
    </dgm:pt>
    <dgm:pt modelId="{FE5FCF6E-67DD-401C-9975-609226757317}" type="pres">
      <dgm:prSet presAssocID="{CACBEC34-C1AE-4666-8BB6-60AB9598B77E}" presName="compNode" presStyleCnt="0"/>
      <dgm:spPr/>
    </dgm:pt>
    <dgm:pt modelId="{5FE26D5C-6891-4ADA-93D6-938C176DF3BE}" type="pres">
      <dgm:prSet presAssocID="{CACBEC34-C1AE-4666-8BB6-60AB9598B77E}" presName="bgRect" presStyleLbl="bgShp" presStyleIdx="4" presStyleCnt="5" custLinFactNeighborY="29408"/>
      <dgm:spPr/>
    </dgm:pt>
    <dgm:pt modelId="{7B9AB3FF-DE0A-4E0B-A2CE-FFC62B27639D}" type="pres">
      <dgm:prSet presAssocID="{CACBEC34-C1AE-4666-8BB6-60AB9598B77E}" presName="iconRect" presStyleLbl="node1" presStyleIdx="4" presStyleCnt="5" custLinFactNeighborX="-2805" custLinFactNeighborY="56108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lp"/>
        </a:ext>
      </dgm:extLst>
    </dgm:pt>
    <dgm:pt modelId="{67CBD799-5DE5-46BB-9891-90479F039518}" type="pres">
      <dgm:prSet presAssocID="{CACBEC34-C1AE-4666-8BB6-60AB9598B77E}" presName="spaceRect" presStyleCnt="0"/>
      <dgm:spPr/>
    </dgm:pt>
    <dgm:pt modelId="{187BE613-656D-4861-9175-05DDFA8F6190}" type="pres">
      <dgm:prSet presAssocID="{CACBEC34-C1AE-4666-8BB6-60AB9598B77E}" presName="parTx" presStyleLbl="revTx" presStyleIdx="4" presStyleCnt="5" custLinFactY="9970" custLinFactNeighborX="377" custLinFactNeighborY="100000">
        <dgm:presLayoutVars>
          <dgm:chMax val="0"/>
          <dgm:chPref val="0"/>
        </dgm:presLayoutVars>
      </dgm:prSet>
      <dgm:spPr/>
    </dgm:pt>
  </dgm:ptLst>
  <dgm:cxnLst>
    <dgm:cxn modelId="{62C77F03-F49A-45FE-9531-85F1AEE2EAF7}" type="presOf" srcId="{3F23FE25-1D6A-46AA-B1AF-DAE5D9365A26}" destId="{7D5C675E-8157-43AC-A9E8-87CC96C554CE}" srcOrd="0" destOrd="0" presId="urn:microsoft.com/office/officeart/2018/2/layout/IconVerticalSolidList"/>
    <dgm:cxn modelId="{29FA020B-316C-4EBF-87D2-53FBAFA8E37B}" srcId="{3F23FE25-1D6A-46AA-B1AF-DAE5D9365A26}" destId="{508241C4-2611-447D-B09E-C58283040BD7}" srcOrd="3" destOrd="0" parTransId="{A27C6C82-7EA0-4DCD-B795-25DB85720646}" sibTransId="{D729D50A-E46E-4EF5-B598-30339D3A4DA4}"/>
    <dgm:cxn modelId="{D555FF31-9851-4F8D-B674-7570E34407F8}" type="presOf" srcId="{29883574-27A2-44D5-9E65-9407AEA0B524}" destId="{03B21894-2FCA-4DF9-8EB5-BD28D74EC9D5}" srcOrd="0" destOrd="0" presId="urn:microsoft.com/office/officeart/2018/2/layout/IconVerticalSolidList"/>
    <dgm:cxn modelId="{3D040A5F-E1ED-44F7-BA90-3DAA20EA7ED7}" srcId="{3F23FE25-1D6A-46AA-B1AF-DAE5D9365A26}" destId="{CABD56BE-BD1A-4EFC-838C-B51381DC174D}" srcOrd="2" destOrd="0" parTransId="{78102903-9815-4FE0-9E4A-FC72D97C3DFE}" sibTransId="{0D8ACAD3-3694-4347-AF21-2653842E7F2C}"/>
    <dgm:cxn modelId="{34F18744-805C-466C-A47E-EC6A5186526B}" srcId="{3F23FE25-1D6A-46AA-B1AF-DAE5D9365A26}" destId="{CACBEC34-C1AE-4666-8BB6-60AB9598B77E}" srcOrd="4" destOrd="0" parTransId="{211BA4D6-7AA7-4035-9658-5193E370F2BE}" sibTransId="{72C0E6DA-2121-4D0B-B404-30E47083D327}"/>
    <dgm:cxn modelId="{D56F196F-A334-40C9-AD75-2149A32D8E41}" type="presOf" srcId="{0227300C-17E3-4F76-9C9B-717EC5D97FCB}" destId="{834601CD-4EA7-479B-967B-8171EA9E7714}" srcOrd="0" destOrd="0" presId="urn:microsoft.com/office/officeart/2018/2/layout/IconVerticalSolidList"/>
    <dgm:cxn modelId="{0CC4DE4F-2342-4DD9-A16D-823D87CCC9EE}" srcId="{3F23FE25-1D6A-46AA-B1AF-DAE5D9365A26}" destId="{0227300C-17E3-4F76-9C9B-717EC5D97FCB}" srcOrd="0" destOrd="0" parTransId="{9B9FFCAE-DFEB-4FF6-B416-4EAEB3DDD65D}" sibTransId="{2B44A2E9-A9E7-4889-9B66-4685A0D61C55}"/>
    <dgm:cxn modelId="{42D4D78E-74C9-4CA8-BF2A-916B0C8D3FF2}" type="presOf" srcId="{CACBEC34-C1AE-4666-8BB6-60AB9598B77E}" destId="{187BE613-656D-4861-9175-05DDFA8F6190}" srcOrd="0" destOrd="0" presId="urn:microsoft.com/office/officeart/2018/2/layout/IconVerticalSolidList"/>
    <dgm:cxn modelId="{F08674A1-E2D1-42EC-AB4B-3BF6CD7881F5}" srcId="{3F23FE25-1D6A-46AA-B1AF-DAE5D9365A26}" destId="{29883574-27A2-44D5-9E65-9407AEA0B524}" srcOrd="1" destOrd="0" parTransId="{FF905D5C-2166-440F-82C1-C881E3CCB5A7}" sibTransId="{3D3361F3-0CBF-4742-8E27-E6438B3DB2CF}"/>
    <dgm:cxn modelId="{6DBDFBEC-21B3-4D5B-B5B2-C28B1C801C31}" type="presOf" srcId="{508241C4-2611-447D-B09E-C58283040BD7}" destId="{D95CD454-D0BF-41AB-BA29-CFE98EF56169}" srcOrd="0" destOrd="0" presId="urn:microsoft.com/office/officeart/2018/2/layout/IconVerticalSolidList"/>
    <dgm:cxn modelId="{5B9673FA-AAC1-4CE3-B5FE-5372BE0C1294}" type="presOf" srcId="{CABD56BE-BD1A-4EFC-838C-B51381DC174D}" destId="{DC218DE4-0146-4D7C-887A-F65D7E65045C}" srcOrd="0" destOrd="0" presId="urn:microsoft.com/office/officeart/2018/2/layout/IconVerticalSolidList"/>
    <dgm:cxn modelId="{65813BBC-053C-4698-AE67-74E4CD038E70}" type="presParOf" srcId="{7D5C675E-8157-43AC-A9E8-87CC96C554CE}" destId="{A623363F-7ECF-4C81-87CE-FF2857FE1E3C}" srcOrd="0" destOrd="0" presId="urn:microsoft.com/office/officeart/2018/2/layout/IconVerticalSolidList"/>
    <dgm:cxn modelId="{8E87B568-E47B-4CAE-B734-060F54E304CD}" type="presParOf" srcId="{A623363F-7ECF-4C81-87CE-FF2857FE1E3C}" destId="{90B57F14-F9B9-4942-BAF9-2A935F69F9A2}" srcOrd="0" destOrd="0" presId="urn:microsoft.com/office/officeart/2018/2/layout/IconVerticalSolidList"/>
    <dgm:cxn modelId="{23821ACE-6FEF-4816-B581-0A1951684491}" type="presParOf" srcId="{A623363F-7ECF-4C81-87CE-FF2857FE1E3C}" destId="{4BE82E57-30C7-4756-94F4-107D054A51ED}" srcOrd="1" destOrd="0" presId="urn:microsoft.com/office/officeart/2018/2/layout/IconVerticalSolidList"/>
    <dgm:cxn modelId="{82103776-FFBE-4AE6-AE49-8E812F2390EE}" type="presParOf" srcId="{A623363F-7ECF-4C81-87CE-FF2857FE1E3C}" destId="{8FA62967-87DC-4248-9887-AA257BF990FE}" srcOrd="2" destOrd="0" presId="urn:microsoft.com/office/officeart/2018/2/layout/IconVerticalSolidList"/>
    <dgm:cxn modelId="{CC740032-500F-4C72-9D69-5D7152CD4225}" type="presParOf" srcId="{A623363F-7ECF-4C81-87CE-FF2857FE1E3C}" destId="{834601CD-4EA7-479B-967B-8171EA9E7714}" srcOrd="3" destOrd="0" presId="urn:microsoft.com/office/officeart/2018/2/layout/IconVerticalSolidList"/>
    <dgm:cxn modelId="{0B831B1F-D085-4D30-AFE5-10A4E1421FAF}" type="presParOf" srcId="{7D5C675E-8157-43AC-A9E8-87CC96C554CE}" destId="{156F6099-AF57-45CD-AC97-C3E8E9A079DB}" srcOrd="1" destOrd="0" presId="urn:microsoft.com/office/officeart/2018/2/layout/IconVerticalSolidList"/>
    <dgm:cxn modelId="{C68A0CF6-F6E2-4EF5-A6B4-ADC873417417}" type="presParOf" srcId="{7D5C675E-8157-43AC-A9E8-87CC96C554CE}" destId="{48A04130-ADF6-4978-BA3C-5CAD474A6ADD}" srcOrd="2" destOrd="0" presId="urn:microsoft.com/office/officeart/2018/2/layout/IconVerticalSolidList"/>
    <dgm:cxn modelId="{94A258B0-070A-4F6A-9A5B-A40298DA9923}" type="presParOf" srcId="{48A04130-ADF6-4978-BA3C-5CAD474A6ADD}" destId="{9C2371F0-B28B-4CF1-BB38-39BA654AF073}" srcOrd="0" destOrd="0" presId="urn:microsoft.com/office/officeart/2018/2/layout/IconVerticalSolidList"/>
    <dgm:cxn modelId="{371F20CF-C5A6-4F5A-86B7-5B0B2719EC3E}" type="presParOf" srcId="{48A04130-ADF6-4978-BA3C-5CAD474A6ADD}" destId="{9343488B-BA46-4DFB-A01A-091B20A3F87C}" srcOrd="1" destOrd="0" presId="urn:microsoft.com/office/officeart/2018/2/layout/IconVerticalSolidList"/>
    <dgm:cxn modelId="{42D8544B-1187-4894-8963-4DAFED0BB00D}" type="presParOf" srcId="{48A04130-ADF6-4978-BA3C-5CAD474A6ADD}" destId="{5B4A8646-329E-43CF-9B44-A4B5132A2D03}" srcOrd="2" destOrd="0" presId="urn:microsoft.com/office/officeart/2018/2/layout/IconVerticalSolidList"/>
    <dgm:cxn modelId="{1E3E333A-BBB2-43B7-80E1-33412C26D7F7}" type="presParOf" srcId="{48A04130-ADF6-4978-BA3C-5CAD474A6ADD}" destId="{03B21894-2FCA-4DF9-8EB5-BD28D74EC9D5}" srcOrd="3" destOrd="0" presId="urn:microsoft.com/office/officeart/2018/2/layout/IconVerticalSolidList"/>
    <dgm:cxn modelId="{7165C0E8-0AF8-417D-983F-1FE6E236E046}" type="presParOf" srcId="{7D5C675E-8157-43AC-A9E8-87CC96C554CE}" destId="{EB678B2A-150A-497D-B9FB-4262B97D424C}" srcOrd="3" destOrd="0" presId="urn:microsoft.com/office/officeart/2018/2/layout/IconVerticalSolidList"/>
    <dgm:cxn modelId="{1D73D540-3BBD-40EA-AE49-7ACB3005F320}" type="presParOf" srcId="{7D5C675E-8157-43AC-A9E8-87CC96C554CE}" destId="{7313EC68-DE4D-49A0-A01D-56C6807C3578}" srcOrd="4" destOrd="0" presId="urn:microsoft.com/office/officeart/2018/2/layout/IconVerticalSolidList"/>
    <dgm:cxn modelId="{AE8BA86A-0FF0-4694-AA79-6D0B1C268B7C}" type="presParOf" srcId="{7313EC68-DE4D-49A0-A01D-56C6807C3578}" destId="{2D72DA1A-E4C6-405D-A7C9-6F9F190E49CE}" srcOrd="0" destOrd="0" presId="urn:microsoft.com/office/officeart/2018/2/layout/IconVerticalSolidList"/>
    <dgm:cxn modelId="{5D85A077-598F-4D36-95F7-E8EA2CF31FC1}" type="presParOf" srcId="{7313EC68-DE4D-49A0-A01D-56C6807C3578}" destId="{BEE45DB9-B119-4FBB-8283-79B1E8538E44}" srcOrd="1" destOrd="0" presId="urn:microsoft.com/office/officeart/2018/2/layout/IconVerticalSolidList"/>
    <dgm:cxn modelId="{33E991C4-8A30-4C4F-89CE-4A0C7A5CA910}" type="presParOf" srcId="{7313EC68-DE4D-49A0-A01D-56C6807C3578}" destId="{47F3CB01-5998-4492-8229-9868612FC85F}" srcOrd="2" destOrd="0" presId="urn:microsoft.com/office/officeart/2018/2/layout/IconVerticalSolidList"/>
    <dgm:cxn modelId="{8FC2B7A9-9C19-4130-B55E-E9D0729A425B}" type="presParOf" srcId="{7313EC68-DE4D-49A0-A01D-56C6807C3578}" destId="{DC218DE4-0146-4D7C-887A-F65D7E65045C}" srcOrd="3" destOrd="0" presId="urn:microsoft.com/office/officeart/2018/2/layout/IconVerticalSolidList"/>
    <dgm:cxn modelId="{8ED0E706-4401-4E9D-93CE-1127AC054F2C}" type="presParOf" srcId="{7D5C675E-8157-43AC-A9E8-87CC96C554CE}" destId="{639670F1-E5FE-415A-B786-D6BFA8BA1511}" srcOrd="5" destOrd="0" presId="urn:microsoft.com/office/officeart/2018/2/layout/IconVerticalSolidList"/>
    <dgm:cxn modelId="{65451021-5783-4B19-9161-E73DF5E2912C}" type="presParOf" srcId="{7D5C675E-8157-43AC-A9E8-87CC96C554CE}" destId="{23BFCACB-3442-407C-9005-46EB37BA84A0}" srcOrd="6" destOrd="0" presId="urn:microsoft.com/office/officeart/2018/2/layout/IconVerticalSolidList"/>
    <dgm:cxn modelId="{C332A874-7D39-4160-89CE-2ED2BC0599F4}" type="presParOf" srcId="{23BFCACB-3442-407C-9005-46EB37BA84A0}" destId="{E272DAB8-D487-4A39-91EC-B03383FB817A}" srcOrd="0" destOrd="0" presId="urn:microsoft.com/office/officeart/2018/2/layout/IconVerticalSolidList"/>
    <dgm:cxn modelId="{D1C685AC-260C-496B-8ACB-E1CEF81E5046}" type="presParOf" srcId="{23BFCACB-3442-407C-9005-46EB37BA84A0}" destId="{602B5C4A-6B10-440D-A72C-C8412146C652}" srcOrd="1" destOrd="0" presId="urn:microsoft.com/office/officeart/2018/2/layout/IconVerticalSolidList"/>
    <dgm:cxn modelId="{649392F3-A422-4C7D-A929-5C63D3CB212D}" type="presParOf" srcId="{23BFCACB-3442-407C-9005-46EB37BA84A0}" destId="{5A14B9F4-4750-434F-87E6-583B9611898F}" srcOrd="2" destOrd="0" presId="urn:microsoft.com/office/officeart/2018/2/layout/IconVerticalSolidList"/>
    <dgm:cxn modelId="{E74CF138-EB4C-45AE-9A17-D6C53A47E642}" type="presParOf" srcId="{23BFCACB-3442-407C-9005-46EB37BA84A0}" destId="{D95CD454-D0BF-41AB-BA29-CFE98EF56169}" srcOrd="3" destOrd="0" presId="urn:microsoft.com/office/officeart/2018/2/layout/IconVerticalSolidList"/>
    <dgm:cxn modelId="{94C67C04-B67A-4776-B2F1-0D75A615455C}" type="presParOf" srcId="{7D5C675E-8157-43AC-A9E8-87CC96C554CE}" destId="{A882EC10-EA9F-460A-927A-5F71CDAD1F42}" srcOrd="7" destOrd="0" presId="urn:microsoft.com/office/officeart/2018/2/layout/IconVerticalSolidList"/>
    <dgm:cxn modelId="{8B948C09-705C-46C4-96EC-315B4E17F67A}" type="presParOf" srcId="{7D5C675E-8157-43AC-A9E8-87CC96C554CE}" destId="{FE5FCF6E-67DD-401C-9975-609226757317}" srcOrd="8" destOrd="0" presId="urn:microsoft.com/office/officeart/2018/2/layout/IconVerticalSolidList"/>
    <dgm:cxn modelId="{54317771-5843-4A79-9385-C8250E310686}" type="presParOf" srcId="{FE5FCF6E-67DD-401C-9975-609226757317}" destId="{5FE26D5C-6891-4ADA-93D6-938C176DF3BE}" srcOrd="0" destOrd="0" presId="urn:microsoft.com/office/officeart/2018/2/layout/IconVerticalSolidList"/>
    <dgm:cxn modelId="{14DE0CCA-2BD7-4A1E-A76E-DC6471565A65}" type="presParOf" srcId="{FE5FCF6E-67DD-401C-9975-609226757317}" destId="{7B9AB3FF-DE0A-4E0B-A2CE-FFC62B27639D}" srcOrd="1" destOrd="0" presId="urn:microsoft.com/office/officeart/2018/2/layout/IconVerticalSolidList"/>
    <dgm:cxn modelId="{36EF9B26-4CB2-419E-96D7-4278664DF055}" type="presParOf" srcId="{FE5FCF6E-67DD-401C-9975-609226757317}" destId="{67CBD799-5DE5-46BB-9891-90479F039518}" srcOrd="2" destOrd="0" presId="urn:microsoft.com/office/officeart/2018/2/layout/IconVerticalSolidList"/>
    <dgm:cxn modelId="{5D79822B-EC94-4125-BD68-E40ECFE1A751}" type="presParOf" srcId="{FE5FCF6E-67DD-401C-9975-609226757317}" destId="{187BE613-656D-4861-9175-05DDFA8F619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C220E9-2938-4A8E-A6C1-DFAE9ABA2753}">
      <dsp:nvSpPr>
        <dsp:cNvPr id="0" name=""/>
        <dsp:cNvSpPr/>
      </dsp:nvSpPr>
      <dsp:spPr>
        <a:xfrm>
          <a:off x="1097505" y="890"/>
          <a:ext cx="2188378" cy="1313027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2024 Rainfall Events</a:t>
          </a:r>
        </a:p>
      </dsp:txBody>
      <dsp:txXfrm>
        <a:off x="1097505" y="890"/>
        <a:ext cx="2188378" cy="1313027"/>
      </dsp:txXfrm>
    </dsp:sp>
    <dsp:sp modelId="{0D2C8CD1-70EA-4B38-9173-26D139DE13D6}">
      <dsp:nvSpPr>
        <dsp:cNvPr id="0" name=""/>
        <dsp:cNvSpPr/>
      </dsp:nvSpPr>
      <dsp:spPr>
        <a:xfrm>
          <a:off x="3504721" y="890"/>
          <a:ext cx="2188378" cy="1313027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City Drainage Infrastructure Issues</a:t>
          </a:r>
        </a:p>
      </dsp:txBody>
      <dsp:txXfrm>
        <a:off x="3504721" y="890"/>
        <a:ext cx="2188378" cy="1313027"/>
      </dsp:txXfrm>
    </dsp:sp>
    <dsp:sp modelId="{50A91972-08D6-47F9-81B8-CFBE7ADAF57A}">
      <dsp:nvSpPr>
        <dsp:cNvPr id="0" name=""/>
        <dsp:cNvSpPr/>
      </dsp:nvSpPr>
      <dsp:spPr>
        <a:xfrm>
          <a:off x="1097505" y="1532755"/>
          <a:ext cx="2188378" cy="1313027"/>
        </a:xfrm>
        <a:prstGeom prst="rect">
          <a:avLst/>
        </a:prstGeom>
        <a:solidFill>
          <a:schemeClr val="accent5">
            <a:hueOff val="474864"/>
            <a:satOff val="14501"/>
            <a:lumOff val="519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City’s Role &amp; Responsibility</a:t>
          </a:r>
        </a:p>
      </dsp:txBody>
      <dsp:txXfrm>
        <a:off x="1097505" y="1532755"/>
        <a:ext cx="2188378" cy="1313027"/>
      </dsp:txXfrm>
    </dsp:sp>
    <dsp:sp modelId="{F1621950-76A6-40FA-9FCB-A071859FE2E3}">
      <dsp:nvSpPr>
        <dsp:cNvPr id="0" name=""/>
        <dsp:cNvSpPr/>
      </dsp:nvSpPr>
      <dsp:spPr>
        <a:xfrm>
          <a:off x="3504721" y="1532755"/>
          <a:ext cx="2188378" cy="1313027"/>
        </a:xfrm>
        <a:prstGeom prst="rect">
          <a:avLst/>
        </a:prstGeom>
        <a:solidFill>
          <a:schemeClr val="accent5">
            <a:hueOff val="712297"/>
            <a:satOff val="21752"/>
            <a:lumOff val="779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Stormwater Program Overview</a:t>
          </a:r>
        </a:p>
      </dsp:txBody>
      <dsp:txXfrm>
        <a:off x="3504721" y="1532755"/>
        <a:ext cx="2188378" cy="1313027"/>
      </dsp:txXfrm>
    </dsp:sp>
    <dsp:sp modelId="{EF02E6BA-9EBC-4D7F-8F39-6441058726EE}">
      <dsp:nvSpPr>
        <dsp:cNvPr id="0" name=""/>
        <dsp:cNvSpPr/>
      </dsp:nvSpPr>
      <dsp:spPr>
        <a:xfrm>
          <a:off x="2301113" y="3064620"/>
          <a:ext cx="2188378" cy="1313027"/>
        </a:xfrm>
        <a:prstGeom prst="rect">
          <a:avLst/>
        </a:prstGeom>
        <a:solidFill>
          <a:schemeClr val="accent5">
            <a:hueOff val="949729"/>
            <a:satOff val="29002"/>
            <a:lumOff val="1039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Stormwater Program Funding</a:t>
          </a:r>
        </a:p>
      </dsp:txBody>
      <dsp:txXfrm>
        <a:off x="2301113" y="3064620"/>
        <a:ext cx="2188378" cy="13130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74864C-5E06-4F11-BD90-314967D020A1}">
      <dsp:nvSpPr>
        <dsp:cNvPr id="0" name=""/>
        <dsp:cNvSpPr/>
      </dsp:nvSpPr>
      <dsp:spPr>
        <a:xfrm>
          <a:off x="314494" y="257706"/>
          <a:ext cx="1828795" cy="182879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F864B5-2B65-42C7-ABB3-C737B397DCD7}">
      <dsp:nvSpPr>
        <dsp:cNvPr id="0" name=""/>
        <dsp:cNvSpPr/>
      </dsp:nvSpPr>
      <dsp:spPr>
        <a:xfrm>
          <a:off x="725971" y="669183"/>
          <a:ext cx="1005841" cy="100584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AA5403-B56F-47B6-B583-482FF7293B4A}">
      <dsp:nvSpPr>
        <dsp:cNvPr id="0" name=""/>
        <dsp:cNvSpPr/>
      </dsp:nvSpPr>
      <dsp:spPr>
        <a:xfrm>
          <a:off x="167696" y="2187396"/>
          <a:ext cx="2122392" cy="16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b="1" kern="1200" dirty="0"/>
            <a:t>Community Meetings – Round 1 Spring 2025</a:t>
          </a:r>
        </a:p>
      </dsp:txBody>
      <dsp:txXfrm>
        <a:off x="167696" y="2187396"/>
        <a:ext cx="2122392" cy="1620000"/>
      </dsp:txXfrm>
    </dsp:sp>
    <dsp:sp modelId="{2689D566-EB87-40AD-8440-BA0D1D7F4E48}">
      <dsp:nvSpPr>
        <dsp:cNvPr id="0" name=""/>
        <dsp:cNvSpPr/>
      </dsp:nvSpPr>
      <dsp:spPr>
        <a:xfrm>
          <a:off x="2760181" y="257706"/>
          <a:ext cx="1828795" cy="182879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94B5F2-4859-4443-8F02-37EDD563AB6C}">
      <dsp:nvSpPr>
        <dsp:cNvPr id="0" name=""/>
        <dsp:cNvSpPr/>
      </dsp:nvSpPr>
      <dsp:spPr>
        <a:xfrm>
          <a:off x="3171658" y="669183"/>
          <a:ext cx="1005841" cy="100584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9198B1-C84C-4ACE-9861-874C25D8D913}">
      <dsp:nvSpPr>
        <dsp:cNvPr id="0" name=""/>
        <dsp:cNvSpPr/>
      </dsp:nvSpPr>
      <dsp:spPr>
        <a:xfrm>
          <a:off x="2649030" y="2187396"/>
          <a:ext cx="2051096" cy="16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b="1" kern="1200" dirty="0"/>
            <a:t>Website &amp; Interactive Online Mapping</a:t>
          </a:r>
        </a:p>
      </dsp:txBody>
      <dsp:txXfrm>
        <a:off x="2649030" y="2187396"/>
        <a:ext cx="2051096" cy="1620000"/>
      </dsp:txXfrm>
    </dsp:sp>
    <dsp:sp modelId="{AAA09670-8C33-4CAC-9E2D-85F70462771D}">
      <dsp:nvSpPr>
        <dsp:cNvPr id="0" name=""/>
        <dsp:cNvSpPr/>
      </dsp:nvSpPr>
      <dsp:spPr>
        <a:xfrm>
          <a:off x="5170219" y="257706"/>
          <a:ext cx="1828795" cy="182879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49F06E-EFF6-4EB7-9CBE-FCF77456A459}">
      <dsp:nvSpPr>
        <dsp:cNvPr id="0" name=""/>
        <dsp:cNvSpPr/>
      </dsp:nvSpPr>
      <dsp:spPr>
        <a:xfrm>
          <a:off x="5581696" y="669183"/>
          <a:ext cx="1005841" cy="100584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563CF0-FC0F-4BF4-9F19-DA6E20697739}">
      <dsp:nvSpPr>
        <dsp:cNvPr id="0" name=""/>
        <dsp:cNvSpPr/>
      </dsp:nvSpPr>
      <dsp:spPr>
        <a:xfrm>
          <a:off x="5059069" y="2187396"/>
          <a:ext cx="2051096" cy="16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b="1" kern="1200" dirty="0"/>
            <a:t>Public Input Surveys</a:t>
          </a:r>
        </a:p>
      </dsp:txBody>
      <dsp:txXfrm>
        <a:off x="5059069" y="2187396"/>
        <a:ext cx="2051096" cy="1620000"/>
      </dsp:txXfrm>
    </dsp:sp>
    <dsp:sp modelId="{5DFCE0B5-6968-4246-9A46-CFA00CB1204D}">
      <dsp:nvSpPr>
        <dsp:cNvPr id="0" name=""/>
        <dsp:cNvSpPr/>
      </dsp:nvSpPr>
      <dsp:spPr>
        <a:xfrm>
          <a:off x="7653851" y="257706"/>
          <a:ext cx="1828795" cy="182879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C041D4-0CD2-4F93-9FC4-B9BCA93AB442}">
      <dsp:nvSpPr>
        <dsp:cNvPr id="0" name=""/>
        <dsp:cNvSpPr/>
      </dsp:nvSpPr>
      <dsp:spPr>
        <a:xfrm>
          <a:off x="8065328" y="669183"/>
          <a:ext cx="1005841" cy="100584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416F68-B7F0-4CF8-860A-9F3726DB17BE}">
      <dsp:nvSpPr>
        <dsp:cNvPr id="0" name=""/>
        <dsp:cNvSpPr/>
      </dsp:nvSpPr>
      <dsp:spPr>
        <a:xfrm>
          <a:off x="7469107" y="2187396"/>
          <a:ext cx="2198283" cy="16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b="1" kern="1200" dirty="0"/>
            <a:t>Community Meetings – Round 2 Fall 2025</a:t>
          </a:r>
        </a:p>
      </dsp:txBody>
      <dsp:txXfrm>
        <a:off x="7469107" y="2187396"/>
        <a:ext cx="2198283" cy="16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B57F14-F9B9-4942-BAF9-2A935F69F9A2}">
      <dsp:nvSpPr>
        <dsp:cNvPr id="0" name=""/>
        <dsp:cNvSpPr/>
      </dsp:nvSpPr>
      <dsp:spPr>
        <a:xfrm>
          <a:off x="0" y="280248"/>
          <a:ext cx="4385594" cy="65846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BE82E57-30C7-4756-94F4-107D054A51ED}">
      <dsp:nvSpPr>
        <dsp:cNvPr id="0" name=""/>
        <dsp:cNvSpPr/>
      </dsp:nvSpPr>
      <dsp:spPr>
        <a:xfrm>
          <a:off x="199185" y="428402"/>
          <a:ext cx="362155" cy="36215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34601CD-4EA7-479B-967B-8171EA9E7714}">
      <dsp:nvSpPr>
        <dsp:cNvPr id="0" name=""/>
        <dsp:cNvSpPr/>
      </dsp:nvSpPr>
      <dsp:spPr>
        <a:xfrm>
          <a:off x="760527" y="497982"/>
          <a:ext cx="3601312" cy="2364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946" tIns="35946" rIns="35946" bIns="35946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Stormwater 101</a:t>
          </a:r>
          <a:endParaRPr lang="en-US" sz="2000" kern="1200" dirty="0"/>
        </a:p>
      </dsp:txBody>
      <dsp:txXfrm>
        <a:off x="760527" y="497982"/>
        <a:ext cx="3601312" cy="236428"/>
      </dsp:txXfrm>
    </dsp:sp>
    <dsp:sp modelId="{9C2371F0-B28B-4CF1-BB38-39BA654AF073}">
      <dsp:nvSpPr>
        <dsp:cNvPr id="0" name=""/>
        <dsp:cNvSpPr/>
      </dsp:nvSpPr>
      <dsp:spPr>
        <a:xfrm>
          <a:off x="0" y="1217012"/>
          <a:ext cx="4385594" cy="65846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343488B-BA46-4DFB-A01A-091B20A3F87C}">
      <dsp:nvSpPr>
        <dsp:cNvPr id="0" name=""/>
        <dsp:cNvSpPr/>
      </dsp:nvSpPr>
      <dsp:spPr>
        <a:xfrm>
          <a:off x="177651" y="1342614"/>
          <a:ext cx="362155" cy="36215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3B21894-2FCA-4DF9-8EB5-BD28D74EC9D5}">
      <dsp:nvSpPr>
        <dsp:cNvPr id="0" name=""/>
        <dsp:cNvSpPr/>
      </dsp:nvSpPr>
      <dsp:spPr>
        <a:xfrm>
          <a:off x="747166" y="1366951"/>
          <a:ext cx="3601312" cy="3396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946" tIns="35946" rIns="35946" bIns="35946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Recent Rainfall Events</a:t>
          </a:r>
          <a:endParaRPr lang="en-US" sz="2000" kern="1200" dirty="0"/>
        </a:p>
      </dsp:txBody>
      <dsp:txXfrm>
        <a:off x="747166" y="1366951"/>
        <a:ext cx="3601312" cy="339647"/>
      </dsp:txXfrm>
    </dsp:sp>
    <dsp:sp modelId="{2D72DA1A-E4C6-405D-A7C9-6F9F190E49CE}">
      <dsp:nvSpPr>
        <dsp:cNvPr id="0" name=""/>
        <dsp:cNvSpPr/>
      </dsp:nvSpPr>
      <dsp:spPr>
        <a:xfrm>
          <a:off x="0" y="2103293"/>
          <a:ext cx="4385594" cy="65846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EE45DB9-B119-4FBB-8283-79B1E8538E44}">
      <dsp:nvSpPr>
        <dsp:cNvPr id="0" name=""/>
        <dsp:cNvSpPr/>
      </dsp:nvSpPr>
      <dsp:spPr>
        <a:xfrm>
          <a:off x="177651" y="2206345"/>
          <a:ext cx="362155" cy="36215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C218DE4-0146-4D7C-887A-F65D7E65045C}">
      <dsp:nvSpPr>
        <dsp:cNvPr id="0" name=""/>
        <dsp:cNvSpPr/>
      </dsp:nvSpPr>
      <dsp:spPr>
        <a:xfrm>
          <a:off x="747166" y="2269097"/>
          <a:ext cx="3601312" cy="3396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946" tIns="35946" rIns="35946" bIns="35946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>
              <a:latin typeface="Meiryo"/>
              <a:ea typeface="+mn-ea"/>
              <a:cs typeface="+mn-cs"/>
            </a:rPr>
            <a:t>City’s Role &amp; Responsibility</a:t>
          </a:r>
          <a:endParaRPr lang="en-US" sz="2000" kern="1200" dirty="0">
            <a:latin typeface="Meiryo"/>
            <a:ea typeface="+mn-ea"/>
            <a:cs typeface="+mn-cs"/>
          </a:endParaRPr>
        </a:p>
      </dsp:txBody>
      <dsp:txXfrm>
        <a:off x="747166" y="2269097"/>
        <a:ext cx="3601312" cy="339647"/>
      </dsp:txXfrm>
    </dsp:sp>
    <dsp:sp modelId="{E272DAB8-D487-4A39-91EC-B03383FB817A}">
      <dsp:nvSpPr>
        <dsp:cNvPr id="0" name=""/>
        <dsp:cNvSpPr/>
      </dsp:nvSpPr>
      <dsp:spPr>
        <a:xfrm>
          <a:off x="0" y="2950714"/>
          <a:ext cx="4385594" cy="65846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02B5C4A-6B10-440D-A72C-C8412146C652}">
      <dsp:nvSpPr>
        <dsp:cNvPr id="0" name=""/>
        <dsp:cNvSpPr/>
      </dsp:nvSpPr>
      <dsp:spPr>
        <a:xfrm>
          <a:off x="177651" y="3110898"/>
          <a:ext cx="362155" cy="36215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95CD454-D0BF-41AB-BA29-CFE98EF56169}">
      <dsp:nvSpPr>
        <dsp:cNvPr id="0" name=""/>
        <dsp:cNvSpPr/>
      </dsp:nvSpPr>
      <dsp:spPr>
        <a:xfrm>
          <a:off x="760527" y="3009802"/>
          <a:ext cx="3601312" cy="5612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946" tIns="35946" rIns="35946" bIns="35946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Stormwater Utility Overview</a:t>
          </a:r>
        </a:p>
      </dsp:txBody>
      <dsp:txXfrm>
        <a:off x="760527" y="3009802"/>
        <a:ext cx="3601312" cy="561216"/>
      </dsp:txXfrm>
    </dsp:sp>
    <dsp:sp modelId="{5FE26D5C-6891-4ADA-93D6-938C176DF3BE}">
      <dsp:nvSpPr>
        <dsp:cNvPr id="0" name=""/>
        <dsp:cNvSpPr/>
      </dsp:nvSpPr>
      <dsp:spPr>
        <a:xfrm>
          <a:off x="0" y="3918796"/>
          <a:ext cx="4385594" cy="65846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B9AB3FF-DE0A-4E0B-A2CE-FFC62B27639D}">
      <dsp:nvSpPr>
        <dsp:cNvPr id="0" name=""/>
        <dsp:cNvSpPr/>
      </dsp:nvSpPr>
      <dsp:spPr>
        <a:xfrm>
          <a:off x="189027" y="4076507"/>
          <a:ext cx="362155" cy="36215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87BE613-656D-4861-9175-05DDFA8F6190}">
      <dsp:nvSpPr>
        <dsp:cNvPr id="0" name=""/>
        <dsp:cNvSpPr/>
      </dsp:nvSpPr>
      <dsp:spPr>
        <a:xfrm>
          <a:off x="774103" y="4098664"/>
          <a:ext cx="3601312" cy="3396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946" tIns="35946" rIns="35946" bIns="35946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Breakout Groups*</a:t>
          </a:r>
        </a:p>
      </dsp:txBody>
      <dsp:txXfrm>
        <a:off x="774103" y="4098664"/>
        <a:ext cx="3601312" cy="3396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589D207-BE08-4B33-B5B0-5A5A94C951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E58DB9-49DC-495B-A68F-33D105C9065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A1AC4-3AE8-4F87-AAED-904EC6054702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66337E-DAD5-442C-9B8F-E10EB7D972C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3BDF2-02BD-4181-AC28-FD56172CC62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8A362-CAFC-4987-9A50-4757052839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37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556653-6123-4FE4-861F-5F9583BF59B0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EB602-95FC-483A-B12D-216A7AD7EA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843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EB602-95FC-483A-B12D-216A7AD7EA2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08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282E-55F5-4803-B60F-09BA4600E53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451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282E-55F5-4803-B60F-09BA4600E53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697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D69555-EE48-4B19-812B-4E1068DBF976}"/>
              </a:ext>
            </a:extLst>
          </p:cNvPr>
          <p:cNvSpPr/>
          <p:nvPr/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</a:extLst>
          </p:cNvPr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388" y="863068"/>
            <a:ext cx="6007691" cy="4985916"/>
          </a:xfrm>
        </p:spPr>
        <p:txBody>
          <a:bodyPr anchor="ctr">
            <a:noAutofit/>
          </a:bodyPr>
          <a:lstStyle>
            <a:lvl1pPr algn="l">
              <a:lnSpc>
                <a:spcPct val="125000"/>
              </a:lnSpc>
              <a:defRPr sz="6000" b="0" cap="all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7352" y="863068"/>
            <a:ext cx="3351729" cy="5120069"/>
          </a:xfrm>
        </p:spPr>
        <p:txBody>
          <a:bodyPr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2400" b="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72EEBA-3A5D-41CE-8465-A45A0F65674E}"/>
              </a:ext>
            </a:extLst>
          </p:cNvPr>
          <p:cNvSpPr/>
          <p:nvPr/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79F4CF2F-CDFA-4A37-837C-819D5238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97353" y="6309360"/>
            <a:ext cx="2151134" cy="457200"/>
          </a:xfrm>
        </p:spPr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FECE62A-61A4-407D-8F0B-D459CD97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5388" y="6309360"/>
            <a:ext cx="6007691" cy="45720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99FE60A9-FE2A-451F-9244-60FCE7FE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062062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8">
            <a:extLst>
              <a:ext uri="{FF2B5EF4-FFF2-40B4-BE49-F238E27FC236}">
                <a16:creationId xmlns:a16="http://schemas.microsoft.com/office/drawing/2014/main" id="{7B0BFBE0-CBED-913F-E118-6682C35038E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/>
          <a:srcRect t="17603" b="17603"/>
          <a:stretch/>
        </p:blipFill>
        <p:spPr bwMode="auto">
          <a:xfrm>
            <a:off x="9401903" y="6249736"/>
            <a:ext cx="2692425" cy="534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523653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221572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and 2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Rectangle 1">
            <a:extLst>
              <a:ext uri="{FF2B5EF4-FFF2-40B4-BE49-F238E27FC236}">
                <a16:creationId xmlns:a16="http://schemas.microsoft.com/office/drawing/2014/main" id="{30FB3D5A-25E2-453F-A78E-0A20BDCE80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8796342-0E80-4F8E-9563-9F5EDFC0D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38768" y="-2946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39B2F5D-C3BA-453E-8F4D-97074F48C7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724838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52D50E3-A27A-4AF6-928B-286E7BDB4B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35372" y="4873752"/>
            <a:ext cx="10013709" cy="1033272"/>
          </a:xfrm>
        </p:spPr>
        <p:txBody>
          <a:bodyPr tIns="182880" anchor="ctr" anchorCtr="0">
            <a:noAutofit/>
          </a:bodyPr>
          <a:lstStyle>
            <a:lvl1pPr>
              <a:lnSpc>
                <a:spcPct val="10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5778233C-CCEC-FC64-A709-616569B37D23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542563" y="502269"/>
            <a:ext cx="4753581" cy="3718557"/>
          </a:xfrm>
        </p:spPr>
        <p:txBody>
          <a:bodyPr anchor="t">
            <a:normAutofit/>
          </a:bodyPr>
          <a:lstStyle>
            <a:lvl1pPr marL="0" indent="0">
              <a:lnSpc>
                <a:spcPct val="125000"/>
              </a:lnSpc>
              <a:spcAft>
                <a:spcPts val="600"/>
              </a:spcAft>
              <a:buNone/>
              <a:defRPr sz="1800" b="0"/>
            </a:lvl1pPr>
            <a:lvl2pPr marL="283464">
              <a:lnSpc>
                <a:spcPct val="125000"/>
              </a:lnSpc>
              <a:spcAft>
                <a:spcPts val="600"/>
              </a:spcAft>
              <a:defRPr sz="1800"/>
            </a:lvl2pPr>
            <a:lvl3pPr marL="566928">
              <a:lnSpc>
                <a:spcPct val="125000"/>
              </a:lnSpc>
              <a:spcAft>
                <a:spcPts val="600"/>
              </a:spcAft>
              <a:defRPr sz="1800"/>
            </a:lvl3pPr>
            <a:lvl4pPr marL="850392">
              <a:lnSpc>
                <a:spcPct val="125000"/>
              </a:lnSpc>
              <a:spcAft>
                <a:spcPts val="600"/>
              </a:spcAft>
              <a:defRPr sz="1800"/>
            </a:lvl4pPr>
            <a:lvl5pPr marL="1133856">
              <a:lnSpc>
                <a:spcPct val="125000"/>
              </a:lnSpc>
              <a:spcAft>
                <a:spcPts val="600"/>
              </a:spcAft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67FEFA15-354D-6389-9102-922A664A73A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966630" y="502269"/>
            <a:ext cx="4753581" cy="3718557"/>
          </a:xfrm>
        </p:spPr>
        <p:txBody>
          <a:bodyPr anchor="t">
            <a:normAutofit/>
          </a:bodyPr>
          <a:lstStyle>
            <a:lvl1pPr marL="0" indent="0">
              <a:lnSpc>
                <a:spcPct val="125000"/>
              </a:lnSpc>
              <a:spcAft>
                <a:spcPts val="600"/>
              </a:spcAft>
              <a:buNone/>
              <a:defRPr sz="1800" b="0"/>
            </a:lvl1pPr>
            <a:lvl2pPr marL="283464">
              <a:lnSpc>
                <a:spcPct val="125000"/>
              </a:lnSpc>
              <a:spcAft>
                <a:spcPts val="600"/>
              </a:spcAft>
              <a:defRPr sz="1800"/>
            </a:lvl2pPr>
            <a:lvl3pPr marL="566928">
              <a:lnSpc>
                <a:spcPct val="125000"/>
              </a:lnSpc>
              <a:spcAft>
                <a:spcPts val="600"/>
              </a:spcAft>
              <a:defRPr sz="1800"/>
            </a:lvl3pPr>
            <a:lvl4pPr marL="850392">
              <a:lnSpc>
                <a:spcPct val="125000"/>
              </a:lnSpc>
              <a:spcAft>
                <a:spcPts val="600"/>
              </a:spcAft>
              <a:defRPr sz="1800"/>
            </a:lvl4pPr>
            <a:lvl5pPr marL="1133856">
              <a:lnSpc>
                <a:spcPct val="125000"/>
              </a:lnSpc>
              <a:spcAft>
                <a:spcPts val="600"/>
              </a:spcAft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74FDF0-F4BE-433D-86EE-9E1832D438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4790620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DFCD07-1301-45ED-B326-449ECFADE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D5DA270-E83F-4CC8-9DA6-27CA3AEC0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35372" y="6309360"/>
            <a:ext cx="4946592" cy="457200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57804587-2E59-4D83-B86E-83ADAE4FDC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78168" y="6309360"/>
            <a:ext cx="2148840" cy="4572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339F117-3072-4F0C-8D1D-E5DC918CE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>
            <a:lvl1pPr>
              <a:defRPr sz="1200" b="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7FDF258C-4FEC-8555-633B-585C1823A9D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/>
          <a:srcRect t="17603" b="17603"/>
          <a:stretch/>
        </p:blipFill>
        <p:spPr bwMode="auto">
          <a:xfrm>
            <a:off x="9401903" y="6249736"/>
            <a:ext cx="2692425" cy="534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43064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2DF88512-9E62-4695-B350-39488566A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CD596D-95F4-4C5C-A0E7-86D747FE70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7553E9F-DCBF-4BEE-A261-5AA97361A0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49B0EB0-AEBA-44ED-BC77-4188C74861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35371" y="962423"/>
            <a:ext cx="10013710" cy="1216152"/>
          </a:xfrm>
        </p:spPr>
        <p:txBody>
          <a:bodyPr tIns="182880" anchor="ctr" anchorCtr="0">
            <a:noAutofit/>
          </a:bodyPr>
          <a:lstStyle>
            <a:lvl1pPr>
              <a:lnSpc>
                <a:spcPct val="10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4" name="Table Placeholder 3">
            <a:extLst>
              <a:ext uri="{FF2B5EF4-FFF2-40B4-BE49-F238E27FC236}">
                <a16:creationId xmlns:a16="http://schemas.microsoft.com/office/drawing/2014/main" id="{74D0E84D-2B51-9F8D-82CE-C086143DC605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1630363" y="2757951"/>
            <a:ext cx="9918700" cy="3387579"/>
          </a:xfrm>
        </p:spPr>
        <p:txBody>
          <a:bodyPr anchor="t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278DD10-67BC-4E87-A788-A45C6093F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769F5-486B-4B48-A543-2C70359DF6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0DB9557B-D9D3-4FA9-2D64-D2F91957D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35372" y="6309360"/>
            <a:ext cx="4946592" cy="457200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3BC3F5B3-7690-C0DA-4084-5EFE50E8C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>
            <a:lvl1pPr>
              <a:defRPr sz="1200" b="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99E56FFE-09D7-3078-C9E8-DFE8CF68AAD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78168" y="6309360"/>
            <a:ext cx="2148840" cy="4572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9/8/20XX</a:t>
            </a:r>
          </a:p>
        </p:txBody>
      </p:sp>
      <p:pic>
        <p:nvPicPr>
          <p:cNvPr id="3" name="Picture 8">
            <a:extLst>
              <a:ext uri="{FF2B5EF4-FFF2-40B4-BE49-F238E27FC236}">
                <a16:creationId xmlns:a16="http://schemas.microsoft.com/office/drawing/2014/main" id="{CE6E5A7A-014B-1B8B-47B7-B5590FB9BC9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/>
          <a:srcRect t="17603" b="17603"/>
          <a:stretch/>
        </p:blipFill>
        <p:spPr bwMode="auto">
          <a:xfrm>
            <a:off x="9401903" y="6249736"/>
            <a:ext cx="2692425" cy="534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40333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23DC2F0A-1748-49AE-AF72-D6BBB4F8FE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3DF7B1-E0C5-4E09-BB5C-F11EA14D7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66789"/>
            <a:ext cx="6833381" cy="259421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BC678EC-E47C-4AC2-A75A-7022CECD00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34622" y="848455"/>
            <a:ext cx="5102365" cy="2601914"/>
          </a:xfrm>
        </p:spPr>
        <p:txBody>
          <a:bodyPr tIns="182880" anchor="ctr" anchorCtr="0">
            <a:noAutofit/>
          </a:bodyPr>
          <a:lstStyle>
            <a:lvl1pPr>
              <a:lnSpc>
                <a:spcPct val="100000"/>
              </a:lnSpc>
              <a:defRPr sz="32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74E69A-5ABD-42DF-A2B0-997A626257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3063" y="920164"/>
            <a:ext cx="1070775" cy="24661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2B6D0A-4A1F-4B59-B429-AD3FABC74F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2B66529-F6B7-4C1C-8291-8139628DF6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48456"/>
            <a:ext cx="6833382" cy="7170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72245B9-34B5-4F89-8EA6-C018B9D4FA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858023" y="3442673"/>
            <a:ext cx="5333977" cy="3415328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90814BE-76E8-43EC-9616-A1F02F053A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396996"/>
            <a:ext cx="1219200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F8AAA0A6-9D4B-4AA2-82F0-77E5ECF4B64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86762" y="3928342"/>
            <a:ext cx="4162319" cy="2285000"/>
          </a:xfr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spcAft>
                <a:spcPts val="600"/>
              </a:spcAft>
              <a:buNone/>
              <a:defRPr sz="1800" b="0"/>
            </a:lvl1pPr>
          </a:lstStyle>
          <a:p>
            <a:r>
              <a:rPr lang="en-US" dirty="0"/>
              <a:t>Click to add text</a:t>
            </a:r>
          </a:p>
        </p:txBody>
      </p:sp>
      <p:sp>
        <p:nvSpPr>
          <p:cNvPr id="17" name="Footer Placeholder 12">
            <a:extLst>
              <a:ext uri="{FF2B5EF4-FFF2-40B4-BE49-F238E27FC236}">
                <a16:creationId xmlns:a16="http://schemas.microsoft.com/office/drawing/2014/main" id="{8E3FFD99-95F0-47A4-8642-FB9FECEC4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5917" y="6309360"/>
            <a:ext cx="4946592" cy="457200"/>
          </a:xfrm>
        </p:spPr>
        <p:txBody>
          <a:bodyPr/>
          <a:lstStyle>
            <a:lvl1pPr>
              <a:defRPr lang="en-US" sz="1200" kern="1200" spc="15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4727536-E532-4015-A178-0ABB6B09C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339893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Date Placeholder 11">
            <a:extLst>
              <a:ext uri="{FF2B5EF4-FFF2-40B4-BE49-F238E27FC236}">
                <a16:creationId xmlns:a16="http://schemas.microsoft.com/office/drawing/2014/main" id="{22977876-C29D-4D32-9948-303465AEC3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77730" y="6309360"/>
            <a:ext cx="2736329" cy="457200"/>
          </a:xfrm>
        </p:spPr>
        <p:txBody>
          <a:bodyPr/>
          <a:lstStyle/>
          <a:p>
            <a:r>
              <a:rPr lang="en-US" dirty="0"/>
              <a:t>9/8/20XX</a:t>
            </a:r>
          </a:p>
        </p:txBody>
      </p:sp>
      <p:sp>
        <p:nvSpPr>
          <p:cNvPr id="20" name="Slide Number Placeholder 15">
            <a:extLst>
              <a:ext uri="{FF2B5EF4-FFF2-40B4-BE49-F238E27FC236}">
                <a16:creationId xmlns:a16="http://schemas.microsoft.com/office/drawing/2014/main" id="{6A7BC11E-2EF0-4989-9A7E-7AB377DB8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>
            <a:lvl1pPr>
              <a:defRPr sz="1200" b="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0557ABF-B75C-BD78-1A04-E483A57A9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67712" y="0"/>
            <a:ext cx="5728216" cy="845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8">
            <a:extLst>
              <a:ext uri="{FF2B5EF4-FFF2-40B4-BE49-F238E27FC236}">
                <a16:creationId xmlns:a16="http://schemas.microsoft.com/office/drawing/2014/main" id="{46FCDD1F-EEE2-C27C-3BAC-31006721E27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/>
          <a:srcRect t="17603" b="17603"/>
          <a:stretch/>
        </p:blipFill>
        <p:spPr bwMode="auto">
          <a:xfrm>
            <a:off x="9401903" y="6249736"/>
            <a:ext cx="2692425" cy="534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18385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EA8D8870-8337-4ABD-9EA6-3D5AAB7E4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AC3B2DB-2CCA-4BD4-8D63-98257049E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25689"/>
            <a:ext cx="12192000" cy="52017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324DAAC3-FA37-4838-A298-327679F99F8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6629" y="825687"/>
            <a:ext cx="9643772" cy="5201730"/>
          </a:xfrm>
        </p:spPr>
        <p:txBody>
          <a:bodyPr tIns="182880" anchor="ctr" anchorCtr="0">
            <a:noAutofit/>
          </a:bodyPr>
          <a:lstStyle>
            <a:lvl1pPr algn="l">
              <a:lnSpc>
                <a:spcPct val="100000"/>
              </a:lnSpc>
              <a:defRPr sz="4800" cap="all" baseline="0">
                <a:solidFill>
                  <a:schemeClr val="bg1"/>
                </a:solidFill>
              </a:defRPr>
            </a:lvl1pPr>
          </a:lstStyle>
          <a:p>
            <a:r>
              <a:rPr lang="en-US" sz="4400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B792E4C-AD3B-4E88-8540-E757597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889696"/>
            <a:ext cx="1070775" cy="5077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A32632F-9ED1-4328-BBE3-B4E014156A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6512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A124D3C-01E3-4B96-BDF0-54851D173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765851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7A64FF-37A7-4837-8033-CBEA22697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896046"/>
            <a:ext cx="1070775" cy="50777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FC0C09F-8990-542B-199E-E6FADE2FE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0"/>
            <a:ext cx="1070775" cy="8256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6F60C3-341E-9533-2415-66360A254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5" y="6027421"/>
            <a:ext cx="1070775" cy="8305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7539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F5F5DFA-1BC3-4062-9356-6145C9F7C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6B5D461-AEC0-477F-A77A-6227F95A83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75813" y="0"/>
            <a:ext cx="4016188" cy="105654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E1A041D-DE47-45FA-AC78-CC7FD0257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25" y="1031500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614254-52EF-4F58-99B1-CDA7C39223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9134" y="1095508"/>
            <a:ext cx="8203482" cy="501689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D3B3ABA-0408-41EA-935D-D4F4586AA8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7178" y="1361923"/>
            <a:ext cx="6623040" cy="1421898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EA5BF-04A6-2B17-0703-8419C4DB97FF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7399" y="2916772"/>
            <a:ext cx="6622819" cy="2852639"/>
          </a:xfrm>
        </p:spPr>
        <p:txBody>
          <a:bodyPr anchor="t"/>
          <a:lstStyle>
            <a:lvl1pPr marL="0" indent="0">
              <a:lnSpc>
                <a:spcPct val="125000"/>
              </a:lnSpc>
              <a:spcAft>
                <a:spcPts val="600"/>
              </a:spcAft>
              <a:buNone/>
              <a:defRPr sz="2000" b="0"/>
            </a:lvl1pPr>
            <a:lvl2pPr>
              <a:lnSpc>
                <a:spcPct val="125000"/>
              </a:lnSpc>
              <a:spcAft>
                <a:spcPts val="600"/>
              </a:spcAft>
              <a:defRPr/>
            </a:lvl2pPr>
            <a:lvl3pPr>
              <a:lnSpc>
                <a:spcPct val="125000"/>
              </a:lnSpc>
              <a:spcAft>
                <a:spcPts val="600"/>
              </a:spcAft>
              <a:defRPr/>
            </a:lvl3pPr>
            <a:lvl4pPr>
              <a:lnSpc>
                <a:spcPct val="125000"/>
              </a:lnSpc>
              <a:spcAft>
                <a:spcPts val="600"/>
              </a:spcAft>
              <a:defRPr/>
            </a:lvl4pPr>
            <a:lvl5pPr>
              <a:lnSpc>
                <a:spcPct val="125000"/>
              </a:lnSpc>
              <a:spcAft>
                <a:spcPts val="600"/>
              </a:spcAft>
              <a:defRPr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837301C-2B9B-4119-9002-BD6DB2AB87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6144405"/>
            <a:ext cx="8150087" cy="71359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D12738D-D0ED-4899-A01C-42439B5B3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206532" y="6167615"/>
            <a:ext cx="3982418" cy="69038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EED261D-45B9-40C1-8341-8B8B796E8A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25" y="6112401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ooter Placeholder 7">
            <a:extLst>
              <a:ext uri="{FF2B5EF4-FFF2-40B4-BE49-F238E27FC236}">
                <a16:creationId xmlns:a16="http://schemas.microsoft.com/office/drawing/2014/main" id="{182CF530-D736-4104-8678-850EEDF99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7178" y="6309360"/>
            <a:ext cx="6623040" cy="457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9" name="Date Placeholder 5">
            <a:extLst>
              <a:ext uri="{FF2B5EF4-FFF2-40B4-BE49-F238E27FC236}">
                <a16:creationId xmlns:a16="http://schemas.microsoft.com/office/drawing/2014/main" id="{8DEDB7CE-711E-4E43-9450-4C7BECE2FC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79537" y="6309360"/>
            <a:ext cx="1885598" cy="457200"/>
          </a:xfrm>
        </p:spPr>
        <p:txBody>
          <a:bodyPr/>
          <a:lstStyle/>
          <a:p>
            <a:r>
              <a:rPr lang="en-US" dirty="0"/>
              <a:t>9/8/20XX</a:t>
            </a:r>
          </a:p>
        </p:txBody>
      </p:sp>
      <p:sp>
        <p:nvSpPr>
          <p:cNvPr id="20" name="Slide Number Placeholder 9">
            <a:extLst>
              <a:ext uri="{FF2B5EF4-FFF2-40B4-BE49-F238E27FC236}">
                <a16:creationId xmlns:a16="http://schemas.microsoft.com/office/drawing/2014/main" id="{F5D9588C-9E6B-42F6-8B42-D18388626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>
            <a:lvl1pPr>
              <a:defRPr sz="1200" b="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E23953F-BF80-48E0-8282-62907D6C29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42523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D79D74E-6357-D3E7-30C0-09B4B82BA3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203482" y="1095507"/>
            <a:ext cx="3997653" cy="501689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8">
            <a:extLst>
              <a:ext uri="{FF2B5EF4-FFF2-40B4-BE49-F238E27FC236}">
                <a16:creationId xmlns:a16="http://schemas.microsoft.com/office/drawing/2014/main" id="{63B92897-879B-D739-6BDE-BB7BE2F1032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/>
          <a:srcRect t="17603" b="17603"/>
          <a:stretch/>
        </p:blipFill>
        <p:spPr bwMode="auto">
          <a:xfrm>
            <a:off x="9401903" y="6249736"/>
            <a:ext cx="2692425" cy="534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791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84944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FD12B6-57DE-4B63-A723-500B050FB7DD}"/>
              </a:ext>
            </a:extLst>
          </p:cNvPr>
          <p:cNvSpPr/>
          <p:nvPr/>
        </p:nvSpPr>
        <p:spPr>
          <a:xfrm>
            <a:off x="0" y="4215384"/>
            <a:ext cx="12192000" cy="264261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16" y="1406284"/>
            <a:ext cx="10593694" cy="2597841"/>
          </a:xfrm>
        </p:spPr>
        <p:txBody>
          <a:bodyPr anchor="b">
            <a:normAutofit/>
          </a:bodyPr>
          <a:lstStyle>
            <a:lvl1pPr algn="ctr">
              <a:lnSpc>
                <a:spcPct val="125000"/>
              </a:lnSpc>
              <a:defRPr sz="4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8312" y="4527856"/>
            <a:ext cx="6559018" cy="157024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4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E2E75-4758-4930-8024-39287C96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B9949-402C-42C2-9A94-16590FC0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39D83F6-DAF4-4876-AA41-F246EC97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13A19-DDA2-44F6-9ED4-F87771C684B8}"/>
              </a:ext>
            </a:extLst>
          </p:cNvPr>
          <p:cNvSpPr/>
          <p:nvPr/>
        </p:nvSpPr>
        <p:spPr>
          <a:xfrm>
            <a:off x="0" y="4215384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5343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76670" y="705114"/>
            <a:ext cx="6172412" cy="2403846"/>
          </a:xfrm>
        </p:spPr>
        <p:txBody>
          <a:bodyPr anchor="b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70" y="3749040"/>
            <a:ext cx="6172411" cy="2346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6B9B5-A5D1-4099-B52B-78F39AB0AFCB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B139134F-A832-9D49-E622-78BFECBA36B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/>
          <a:srcRect t="17603" b="17603"/>
          <a:stretch/>
        </p:blipFill>
        <p:spPr bwMode="auto">
          <a:xfrm>
            <a:off x="9401903" y="6249736"/>
            <a:ext cx="2692425" cy="534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875859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67" y="658999"/>
            <a:ext cx="6166422" cy="457200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68" y="1116199"/>
            <a:ext cx="6166422" cy="20621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76668" y="3623098"/>
            <a:ext cx="6166421" cy="457200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6670" y="4102370"/>
            <a:ext cx="6166419" cy="206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26B370B-8381-431F-9492-0EA12051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A89085-2231-4A9C-B23C-B199A9DD26C5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8">
            <a:extLst>
              <a:ext uri="{FF2B5EF4-FFF2-40B4-BE49-F238E27FC236}">
                <a16:creationId xmlns:a16="http://schemas.microsoft.com/office/drawing/2014/main" id="{1BFACF2C-4EEA-91C0-9132-0C3BD3BEDD6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/>
          <a:srcRect t="17603" b="17603"/>
          <a:stretch/>
        </p:blipFill>
        <p:spPr bwMode="auto">
          <a:xfrm>
            <a:off x="9401903" y="6249736"/>
            <a:ext cx="2692425" cy="534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415215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3/9/2025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94837D5C-EE88-BE2B-5940-6A8E20CAE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D6331A-AE6C-3009-DDD4-1671FF7E0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25689"/>
            <a:ext cx="12192000" cy="52017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8D7D28B-DE67-0B99-CDEB-A037FFC56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889696"/>
            <a:ext cx="1070775" cy="5077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8B9F3E3-6134-5423-F75E-B36E71A652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6512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B1F677F-A1EC-4CDA-E80E-4B3695465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765851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F1E2C06-C49E-A5AA-07A3-D134EFA3D2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896046"/>
            <a:ext cx="1070775" cy="50777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2BA39D8-E4F7-CD36-B80A-49D228C0FC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0"/>
            <a:ext cx="1070775" cy="8256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06F4721-4B2C-0638-8409-054F6738E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5" y="6027421"/>
            <a:ext cx="1070775" cy="8305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8947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F41D3-C6B9-4E99-9321-87C4E216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BC6EB-07B1-46AF-AC33-E998BC6A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3A0C1-6562-4819-9E88-4C1378FD5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Picture 8">
            <a:extLst>
              <a:ext uri="{FF2B5EF4-FFF2-40B4-BE49-F238E27FC236}">
                <a16:creationId xmlns:a16="http://schemas.microsoft.com/office/drawing/2014/main" id="{4F3BE785-EC40-5F32-33BA-C7E59191B0C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/>
          <a:srcRect t="17603" b="17603"/>
          <a:stretch/>
        </p:blipFill>
        <p:spPr bwMode="auto">
          <a:xfrm>
            <a:off x="9401903" y="6249736"/>
            <a:ext cx="2692425" cy="534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8225541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ACA29BA-0143-49FF-8608-DB1623D99537}"/>
              </a:ext>
            </a:extLst>
          </p:cNvPr>
          <p:cNvSpPr/>
          <p:nvPr/>
        </p:nvSpPr>
        <p:spPr>
          <a:xfrm>
            <a:off x="0" y="0"/>
            <a:ext cx="8248592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015" y="640079"/>
            <a:ext cx="2796066" cy="2551751"/>
          </a:xfrm>
        </p:spPr>
        <p:txBody>
          <a:bodyPr anchor="b">
            <a:normAutofit/>
          </a:bodyPr>
          <a:lstStyle>
            <a:lvl1pPr algn="l">
              <a:lnSpc>
                <a:spcPct val="135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818" y="640078"/>
            <a:ext cx="6969693" cy="545592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53015" y="3223803"/>
            <a:ext cx="2796066" cy="2872197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10CF18-370D-4E80-AE4C-396FFDFCAE5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5EBFE9C-5A22-4462-9C51-E00C03F5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53015" y="6309360"/>
            <a:ext cx="1734207" cy="4572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EBBFF2E-AA66-4B76-9139-CB000B5A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818" y="6309360"/>
            <a:ext cx="6993867" cy="457200"/>
          </a:xfrm>
        </p:spPr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44F64C4-BF20-4F6B-B650-57C71C82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140893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4996" y="640079"/>
            <a:ext cx="2714085" cy="2695903"/>
          </a:xfrm>
        </p:spPr>
        <p:txBody>
          <a:bodyPr anchor="b">
            <a:noAutofit/>
          </a:bodyPr>
          <a:lstStyle>
            <a:lvl1pPr algn="l"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248592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834996" y="3429000"/>
            <a:ext cx="2714085" cy="2508026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949BC8-9ABF-49F6-851C-5DB0B86CA70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1EE21-E3FA-4D43-B224-C6649596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4997" y="6309360"/>
            <a:ext cx="1645920" cy="457200"/>
          </a:xfrm>
        </p:spPr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D7F83-8993-4ED4-9F02-663CC0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678B7-E511-4CE1-BEE5-89E959B9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0080" y="6309360"/>
            <a:ext cx="4946592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63196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6F82F-1B47-46ED-8EAE-53EF71E59E9A}"/>
              </a:ext>
            </a:extLst>
          </p:cNvPr>
          <p:cNvSpPr/>
          <p:nvPr/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8" y="705113"/>
            <a:ext cx="3411973" cy="519749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71" y="705113"/>
            <a:ext cx="6172412" cy="5197497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17" y="6309360"/>
            <a:ext cx="341197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76670" y="6309360"/>
            <a:ext cx="4946592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9202" y="6309360"/>
            <a:ext cx="979879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48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703" r:id="rId12"/>
    <p:sldLayoutId id="2147483708" r:id="rId13"/>
    <p:sldLayoutId id="2147483709" r:id="rId14"/>
    <p:sldLayoutId id="2147483682" r:id="rId15"/>
    <p:sldLayoutId id="2147483710" r:id="rId16"/>
  </p:sldLayoutIdLst>
  <p:hf sldNum="0" hdr="0" ftr="0" dt="0"/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sz="36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EA164D6B-6878-4B9F-A2D0-985D39B17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175829-70EA-4A6D-978C-4D0923059C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99696" y="-2"/>
            <a:ext cx="4392304" cy="121842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E5D2B4A-3399-4CCF-A171-7F8B1BF54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259253"/>
            <a:ext cx="640080" cy="436272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8F8051A-999C-4F38-985C-673617805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1238464"/>
            <a:ext cx="7201313" cy="44042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814B6A3-5F3E-4909-8ED5-87FE824922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0304" y="1781195"/>
            <a:ext cx="7196563" cy="3807725"/>
          </a:xfrm>
        </p:spPr>
        <p:txBody>
          <a:bodyPr vert="horz" lIns="109728" tIns="109728" rIns="109728" bIns="91440" rtlCol="0">
            <a:normAutofit fontScale="90000"/>
          </a:bodyPr>
          <a:lstStyle/>
          <a:p>
            <a:pPr algn="ctr">
              <a:lnSpc>
                <a:spcPct val="115000"/>
              </a:lnSpc>
            </a:pPr>
            <a:br>
              <a:rPr lang="en-US" sz="5600" b="1" dirty="0">
                <a:solidFill>
                  <a:schemeClr val="bg1"/>
                </a:solidFill>
                <a:latin typeface="Aptos" panose="020B0004020202020204" pitchFamily="34" charset="0"/>
              </a:rPr>
            </a:br>
            <a:r>
              <a:rPr lang="en-US" sz="5600" b="1" dirty="0">
                <a:solidFill>
                  <a:schemeClr val="bg1"/>
                </a:solidFill>
                <a:latin typeface="Aptos" panose="020B0004020202020204" pitchFamily="34" charset="0"/>
              </a:rPr>
              <a:t>Stormwater PROGRAM FUNDING</a:t>
            </a:r>
            <a:br>
              <a:rPr lang="en-US" sz="5600" dirty="0">
                <a:solidFill>
                  <a:schemeClr val="bg1"/>
                </a:solidFill>
              </a:rPr>
            </a:br>
            <a:br>
              <a:rPr lang="en-US" sz="5600" dirty="0">
                <a:solidFill>
                  <a:schemeClr val="bg1"/>
                </a:solidFill>
              </a:rPr>
            </a:br>
            <a:endParaRPr lang="en-US" sz="5600" cap="none" dirty="0">
              <a:solidFill>
                <a:schemeClr val="bg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85AAE23-FCB6-4663-907C-0110B0FDC5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5608879"/>
            <a:ext cx="7759826" cy="1249121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1DF095C-665A-4B22-A777-D3196F4951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43063" y="1226851"/>
            <a:ext cx="4348937" cy="442752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EE7BE7DD-3013-A433-08D7-B8F114493C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88906" y="1926016"/>
            <a:ext cx="3208171" cy="3029195"/>
          </a:xfrm>
        </p:spPr>
        <p:txBody>
          <a:bodyPr anchor="ctr">
            <a:noAutofit/>
          </a:bodyPr>
          <a:lstStyle/>
          <a:p>
            <a:pPr algn="ctr"/>
            <a:r>
              <a:rPr lang="en-US" sz="3200" b="1" dirty="0"/>
              <a:t>Community Engagement Sessions</a:t>
            </a:r>
          </a:p>
          <a:p>
            <a:pPr algn="ctr"/>
            <a:r>
              <a:rPr lang="en-US" sz="3200" b="1" dirty="0"/>
              <a:t>Spring 2025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EA1DA1C-6CE0-4AE4-918F-CC0E685C5F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99696" y="5631149"/>
            <a:ext cx="4392304" cy="12268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5E389A3-2501-4131-8C64-1530AAF5F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70965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A001026-2FEF-483E-964D-67CD7E0961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1204578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AEB196E-F444-432F-8790-88C18E667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5598792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8" descr="Open Neighborhoods | Savannah, GA - Official Website">
            <a:extLst>
              <a:ext uri="{FF2B5EF4-FFF2-40B4-BE49-F238E27FC236}">
                <a16:creationId xmlns:a16="http://schemas.microsoft.com/office/drawing/2014/main" id="{8BA861E2-F168-F99C-F7A6-1C908B4B86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17468" y="5723982"/>
            <a:ext cx="3517496" cy="1072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3907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99405E2-1A96-4DBA-A9DC-4C2A1B421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1363234-E0BA-4476-B051-D8D9FA506B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470646"/>
            <a:ext cx="4062884" cy="57213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5DED8E1-7AA5-BC6A-AC71-53B587CDD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657" y="832919"/>
            <a:ext cx="3484519" cy="4673951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</a:pPr>
            <a:r>
              <a:rPr kumimoji="0" lang="en-US" sz="3100" b="1" i="0" u="none" strike="noStrike" kern="1200" cap="none" spc="15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"/>
                <a:ea typeface="+mj-ea"/>
                <a:cs typeface="+mj-cs"/>
              </a:rPr>
              <a:t>November 7</a:t>
            </a:r>
            <a:r>
              <a:rPr kumimoji="0" lang="en-US" sz="3100" b="1" i="0" u="none" strike="noStrike" kern="1200" cap="none" spc="150" normalizeH="0" baseline="30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"/>
                <a:ea typeface="+mj-ea"/>
                <a:cs typeface="+mj-cs"/>
              </a:rPr>
              <a:t>th</a:t>
            </a:r>
            <a:r>
              <a:rPr kumimoji="0" lang="en-US" sz="3100" b="1" i="0" u="none" strike="noStrike" kern="1200" cap="none" spc="15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"/>
                <a:ea typeface="+mj-ea"/>
                <a:cs typeface="+mj-cs"/>
              </a:rPr>
              <a:t> Workshop</a:t>
            </a:r>
            <a:br>
              <a:rPr kumimoji="0" lang="en-US" sz="3100" b="1" i="0" u="none" strike="noStrike" kern="1200" cap="none" spc="15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"/>
                <a:ea typeface="+mj-ea"/>
                <a:cs typeface="+mj-cs"/>
              </a:rPr>
            </a:br>
            <a:r>
              <a:rPr kumimoji="0" lang="en-US" sz="3100" b="1" i="0" u="none" strike="noStrike" kern="1200" cap="none" spc="15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"/>
                <a:ea typeface="+mj-ea"/>
                <a:cs typeface="+mj-cs"/>
              </a:rPr>
              <a:t>Recap –Stormwater Program Update</a:t>
            </a:r>
            <a:endParaRPr lang="en-US" sz="3100" dirty="0">
              <a:solidFill>
                <a:schemeClr val="bg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32FF329-3A87-4F66-BA01-91CD63C81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2" y="-6572"/>
            <a:ext cx="4056987" cy="513288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9855050-A75B-4DD0-9B56-8B1C7722D8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20996" y="534650"/>
            <a:ext cx="8071002" cy="568327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FA286C7-EFC7-4DFE-967A-7E37BA0F36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192001"/>
            <a:ext cx="1219200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0C9F0E8-EF8B-43C1-9C77-E9DDAF1A0F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59990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9DC473-98F8-45DF-B136-EC0F0F4C6B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470645"/>
            <a:ext cx="1219200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313D14A6-AF93-C674-363C-9D68DE2452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515770"/>
              </p:ext>
            </p:extLst>
          </p:nvPr>
        </p:nvGraphicFramePr>
        <p:xfrm>
          <a:off x="4757929" y="1164597"/>
          <a:ext cx="6790606" cy="43785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5953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0786F82F-1B47-46ED-8EAE-53EF71E59E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F1BAF6F-6275-4646-9C59-331B29B955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7821EBA-59AA-D00D-CDA9-E6494FD42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1" y="1044054"/>
            <a:ext cx="10013709" cy="1030360"/>
          </a:xfrm>
        </p:spPr>
        <p:txBody>
          <a:bodyPr vert="horz" lIns="109728" tIns="109728" rIns="109728" bIns="91440" rtlCol="0"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600" dirty="0"/>
              <a:t>Community Engagement Plan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TextBox 10">
            <a:extLst>
              <a:ext uri="{FF2B5EF4-FFF2-40B4-BE49-F238E27FC236}">
                <a16:creationId xmlns:a16="http://schemas.microsoft.com/office/drawing/2014/main" id="{2092D22D-E665-88E7-6376-BC45282884A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23430090"/>
              </p:ext>
            </p:extLst>
          </p:nvPr>
        </p:nvGraphicFramePr>
        <p:xfrm>
          <a:off x="1713976" y="2554357"/>
          <a:ext cx="9835087" cy="40651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0525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FDE6B89-9484-4E50-8387-C55E031D8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024" y="1687845"/>
            <a:ext cx="2680299" cy="1421898"/>
          </a:xfrm>
        </p:spPr>
        <p:txBody>
          <a:bodyPr>
            <a:normAutofit/>
          </a:bodyPr>
          <a:lstStyle/>
          <a:p>
            <a:r>
              <a:rPr lang="en-US" sz="3600" dirty="0"/>
              <a:t>Proposed </a:t>
            </a:r>
            <a:br>
              <a:rPr lang="en-US" sz="3600" dirty="0"/>
            </a:br>
            <a:r>
              <a:rPr lang="en-US" sz="3600" dirty="0"/>
              <a:t>Agenda</a:t>
            </a:r>
          </a:p>
        </p:txBody>
      </p:sp>
      <p:graphicFrame>
        <p:nvGraphicFramePr>
          <p:cNvPr id="2" name="object 4">
            <a:extLst>
              <a:ext uri="{FF2B5EF4-FFF2-40B4-BE49-F238E27FC236}">
                <a16:creationId xmlns:a16="http://schemas.microsoft.com/office/drawing/2014/main" id="{4A69F626-D6D6-17EF-EFA2-211C53E0F0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55390643"/>
              </p:ext>
            </p:extLst>
          </p:nvPr>
        </p:nvGraphicFramePr>
        <p:xfrm>
          <a:off x="3163287" y="1234269"/>
          <a:ext cx="4385594" cy="4663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ubtitle 1">
            <a:extLst>
              <a:ext uri="{FF2B5EF4-FFF2-40B4-BE49-F238E27FC236}">
                <a16:creationId xmlns:a16="http://schemas.microsoft.com/office/drawing/2014/main" id="{AB759D5A-12C6-6438-FABE-1F9EC9FB6F2C}"/>
              </a:ext>
            </a:extLst>
          </p:cNvPr>
          <p:cNvSpPr txBox="1">
            <a:spLocks/>
          </p:cNvSpPr>
          <p:nvPr/>
        </p:nvSpPr>
        <p:spPr>
          <a:xfrm>
            <a:off x="8488906" y="1926016"/>
            <a:ext cx="3208171" cy="302919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None/>
              <a:defRPr sz="1800" b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2024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4028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56032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88036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>
                <a:solidFill>
                  <a:srgbClr val="EBEDEB"/>
                </a:solidFill>
              </a:rPr>
              <a:t>Community Engagement Sessions</a:t>
            </a:r>
          </a:p>
          <a:p>
            <a:pPr algn="ctr"/>
            <a:r>
              <a:rPr lang="en-US" sz="3200" dirty="0">
                <a:solidFill>
                  <a:srgbClr val="EBEDEB"/>
                </a:solidFill>
              </a:rPr>
              <a:t>Spring 2025</a:t>
            </a:r>
          </a:p>
        </p:txBody>
      </p:sp>
    </p:spTree>
    <p:extLst>
      <p:ext uri="{BB962C8B-B14F-4D97-AF65-F5344CB8AC3E}">
        <p14:creationId xmlns:p14="http://schemas.microsoft.com/office/powerpoint/2010/main" val="3318299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B0249FA-370D-73BB-5986-2CCDF74CB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2096" y="4725909"/>
            <a:ext cx="10516986" cy="1321805"/>
          </a:xfrm>
        </p:spPr>
        <p:txBody>
          <a:bodyPr/>
          <a:lstStyle/>
          <a:p>
            <a:r>
              <a:rPr lang="en-US" sz="3600" dirty="0"/>
              <a:t>Community Engagement Meetings</a:t>
            </a:r>
            <a:br>
              <a:rPr lang="en-US" sz="3600" dirty="0"/>
            </a:br>
            <a:r>
              <a:rPr lang="en-US" sz="3600" b="0" i="1" dirty="0"/>
              <a:t>Breakout Sessions (Including City 311)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A47E991-A44E-46F6-7BAA-1FC27126882E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502269"/>
            <a:ext cx="4753581" cy="188312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Funding</a:t>
            </a:r>
          </a:p>
          <a:p>
            <a:r>
              <a:rPr lang="en-US" sz="2400" dirty="0">
                <a:solidFill>
                  <a:schemeClr val="bg1"/>
                </a:solidFill>
              </a:rPr>
              <a:t>Current and Potential Future Funding Strategies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5B9EC7-0A76-5F0F-64A3-FD74FDB84964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966630" y="502269"/>
            <a:ext cx="4753581" cy="1883122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800" b="1" dirty="0">
                <a:solidFill>
                  <a:schemeClr val="bg1"/>
                </a:solidFill>
              </a:rPr>
              <a:t>Capital Projects &amp; Operations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chemeClr val="bg1"/>
                </a:solidFill>
              </a:rPr>
              <a:t>Current and future projects in the works to improve drainage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CDBBF934-A472-F05C-14D5-AC07BDCAC3FB}"/>
              </a:ext>
            </a:extLst>
          </p:cNvPr>
          <p:cNvSpPr txBox="1">
            <a:spLocks/>
          </p:cNvSpPr>
          <p:nvPr/>
        </p:nvSpPr>
        <p:spPr>
          <a:xfrm>
            <a:off x="1542563" y="2468229"/>
            <a:ext cx="4753581" cy="1883122"/>
          </a:xfrm>
          <a:prstGeom prst="rect">
            <a:avLst/>
          </a:prstGeom>
          <a:solidFill>
            <a:schemeClr val="accent3"/>
          </a:solidFill>
        </p:spPr>
        <p:txBody>
          <a:bodyPr vert="horz" lIns="109728" tIns="109728" rIns="109728" bIns="91440" rtlCol="0" anchor="t">
            <a:noAutofit/>
          </a:bodyPr>
          <a:lstStyle>
            <a:lvl1pPr marL="0" indent="0" algn="l" defTabSz="914400" rtl="0" eaLnBrk="1" latinLnBrk="0" hangingPunct="1">
              <a:lnSpc>
                <a:spcPct val="125000"/>
              </a:lnSpc>
              <a:spcBef>
                <a:spcPts val="930"/>
              </a:spcBef>
              <a:spcAft>
                <a:spcPts val="600"/>
              </a:spcAft>
              <a:buFont typeface="Corbel" panose="020B0503020204020204" pitchFamily="34" charset="0"/>
              <a:buNone/>
              <a:defRPr sz="1800" b="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83464" indent="0" algn="l" defTabSz="914400" rtl="0" eaLnBrk="1" latinLnBrk="0" hangingPunct="1">
              <a:lnSpc>
                <a:spcPct val="125000"/>
              </a:lnSpc>
              <a:spcBef>
                <a:spcPts val="930"/>
              </a:spcBef>
              <a:spcAft>
                <a:spcPts val="600"/>
              </a:spcAft>
              <a:buFont typeface="Corbel" panose="020B0503020204020204" pitchFamily="34" charset="0"/>
              <a:buNone/>
              <a:defRPr sz="180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320040" algn="l" defTabSz="914400" rtl="0" eaLnBrk="1" latinLnBrk="0" hangingPunct="1">
              <a:lnSpc>
                <a:spcPct val="125000"/>
              </a:lnSpc>
              <a:spcBef>
                <a:spcPts val="930"/>
              </a:spcBef>
              <a:spcAft>
                <a:spcPts val="600"/>
              </a:spcAft>
              <a:buFont typeface="Corbel" panose="020B0503020204020204" pitchFamily="34" charset="0"/>
              <a:buChar char="–"/>
              <a:defRPr sz="1800" i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50392" indent="-320040" algn="l" defTabSz="914400" rtl="0" eaLnBrk="1" latinLnBrk="0" hangingPunct="1">
              <a:lnSpc>
                <a:spcPct val="125000"/>
              </a:lnSpc>
              <a:spcBef>
                <a:spcPts val="930"/>
              </a:spcBef>
              <a:spcAft>
                <a:spcPts val="600"/>
              </a:spcAft>
              <a:buFont typeface="Corbel" panose="020B0503020204020204" pitchFamily="34" charset="0"/>
              <a:buChar char="–"/>
              <a:defRPr sz="180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33856" indent="-320040" algn="l" defTabSz="914400" rtl="0" eaLnBrk="1" latinLnBrk="0" hangingPunct="1">
              <a:lnSpc>
                <a:spcPct val="125000"/>
              </a:lnSpc>
              <a:spcBef>
                <a:spcPts val="930"/>
              </a:spcBef>
              <a:spcAft>
                <a:spcPts val="600"/>
              </a:spcAft>
              <a:buFont typeface="Corbel" panose="020B0503020204020204" pitchFamily="34" charset="0"/>
              <a:buChar char="–"/>
              <a:defRPr sz="1800" i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2024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4028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56032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88036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>
                <a:solidFill>
                  <a:schemeClr val="bg1"/>
                </a:solidFill>
              </a:rPr>
              <a:t>Flooding</a:t>
            </a:r>
          </a:p>
          <a:p>
            <a:r>
              <a:rPr lang="en-US" sz="2400" dirty="0">
                <a:solidFill>
                  <a:schemeClr val="bg1"/>
                </a:solidFill>
              </a:rPr>
              <a:t>What are the hotspots in your neighborhood?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90A39AC5-B3FA-9E2A-45C1-FFBE7ECE8A65}"/>
              </a:ext>
            </a:extLst>
          </p:cNvPr>
          <p:cNvSpPr txBox="1">
            <a:spLocks/>
          </p:cNvSpPr>
          <p:nvPr/>
        </p:nvSpPr>
        <p:spPr>
          <a:xfrm>
            <a:off x="6966630" y="2468229"/>
            <a:ext cx="4753581" cy="1883122"/>
          </a:xfrm>
          <a:prstGeom prst="rect">
            <a:avLst/>
          </a:prstGeom>
          <a:solidFill>
            <a:schemeClr val="accent6"/>
          </a:solidFill>
        </p:spPr>
        <p:txBody>
          <a:bodyPr vert="horz" lIns="109728" tIns="109728" rIns="109728" bIns="91440" rtlCol="0" anchor="t">
            <a:noAutofit/>
          </a:bodyPr>
          <a:lstStyle>
            <a:lvl1pPr marL="0" indent="0" algn="l" defTabSz="914400" rtl="0" eaLnBrk="1" latinLnBrk="0" hangingPunct="1">
              <a:lnSpc>
                <a:spcPct val="125000"/>
              </a:lnSpc>
              <a:spcBef>
                <a:spcPts val="930"/>
              </a:spcBef>
              <a:spcAft>
                <a:spcPts val="600"/>
              </a:spcAft>
              <a:buFont typeface="Corbel" panose="020B0503020204020204" pitchFamily="34" charset="0"/>
              <a:buNone/>
              <a:defRPr sz="1800" b="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83464" indent="0" algn="l" defTabSz="914400" rtl="0" eaLnBrk="1" latinLnBrk="0" hangingPunct="1">
              <a:lnSpc>
                <a:spcPct val="125000"/>
              </a:lnSpc>
              <a:spcBef>
                <a:spcPts val="930"/>
              </a:spcBef>
              <a:spcAft>
                <a:spcPts val="600"/>
              </a:spcAft>
              <a:buFont typeface="Corbel" panose="020B0503020204020204" pitchFamily="34" charset="0"/>
              <a:buNone/>
              <a:defRPr sz="180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320040" algn="l" defTabSz="914400" rtl="0" eaLnBrk="1" latinLnBrk="0" hangingPunct="1">
              <a:lnSpc>
                <a:spcPct val="125000"/>
              </a:lnSpc>
              <a:spcBef>
                <a:spcPts val="930"/>
              </a:spcBef>
              <a:spcAft>
                <a:spcPts val="600"/>
              </a:spcAft>
              <a:buFont typeface="Corbel" panose="020B0503020204020204" pitchFamily="34" charset="0"/>
              <a:buChar char="–"/>
              <a:defRPr sz="1800" i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50392" indent="-320040" algn="l" defTabSz="914400" rtl="0" eaLnBrk="1" latinLnBrk="0" hangingPunct="1">
              <a:lnSpc>
                <a:spcPct val="125000"/>
              </a:lnSpc>
              <a:spcBef>
                <a:spcPts val="930"/>
              </a:spcBef>
              <a:spcAft>
                <a:spcPts val="600"/>
              </a:spcAft>
              <a:buFont typeface="Corbel" panose="020B0503020204020204" pitchFamily="34" charset="0"/>
              <a:buChar char="–"/>
              <a:defRPr sz="180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33856" indent="-320040" algn="l" defTabSz="914400" rtl="0" eaLnBrk="1" latinLnBrk="0" hangingPunct="1">
              <a:lnSpc>
                <a:spcPct val="125000"/>
              </a:lnSpc>
              <a:spcBef>
                <a:spcPts val="930"/>
              </a:spcBef>
              <a:spcAft>
                <a:spcPts val="600"/>
              </a:spcAft>
              <a:buFont typeface="Corbel" panose="020B0503020204020204" pitchFamily="34" charset="0"/>
              <a:buChar char="–"/>
              <a:defRPr sz="1800" i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2024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4028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56032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88036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sz="2800" b="1" dirty="0">
                <a:solidFill>
                  <a:schemeClr val="bg1"/>
                </a:solidFill>
              </a:rPr>
              <a:t>Stormwater 101</a:t>
            </a:r>
          </a:p>
          <a:p>
            <a:pPr>
              <a:lnSpc>
                <a:spcPct val="100000"/>
              </a:lnSpc>
            </a:pPr>
            <a:r>
              <a:rPr lang="en-US" sz="2400" dirty="0">
                <a:solidFill>
                  <a:schemeClr val="bg1"/>
                </a:solidFill>
              </a:rPr>
              <a:t>Water quality – and what </a:t>
            </a:r>
            <a:r>
              <a:rPr lang="en-US" sz="2400" i="1" dirty="0">
                <a:solidFill>
                  <a:schemeClr val="bg1"/>
                </a:solidFill>
              </a:rPr>
              <a:t>you</a:t>
            </a:r>
            <a:r>
              <a:rPr lang="en-US" sz="2400" dirty="0">
                <a:solidFill>
                  <a:schemeClr val="bg1"/>
                </a:solidFill>
              </a:rPr>
              <a:t> can do to help control flooding</a:t>
            </a:r>
          </a:p>
        </p:txBody>
      </p:sp>
    </p:spTree>
    <p:extLst>
      <p:ext uri="{BB962C8B-B14F-4D97-AF65-F5344CB8AC3E}">
        <p14:creationId xmlns:p14="http://schemas.microsoft.com/office/powerpoint/2010/main" val="980324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7821EBA-59AA-D00D-CDA9-E6494FD42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Next Steps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C4C6B10-FB52-49AA-FE58-81B9AFF12A49}"/>
              </a:ext>
            </a:extLst>
          </p:cNvPr>
          <p:cNvSpPr txBox="1"/>
          <p:nvPr/>
        </p:nvSpPr>
        <p:spPr>
          <a:xfrm>
            <a:off x="1358021" y="2317695"/>
            <a:ext cx="9153053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On-Going Community Engagement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Community Meetings – Round One – April 2025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Website &amp; Interactive Online Mapping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Public Input Surveys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Community Meetings – Round Two – Fall 2025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r>
              <a:rPr lang="en-US" sz="2400" b="1" dirty="0"/>
              <a:t>Technical Work and Analysis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Impervious Surface Analysis &amp; Billing Rate Development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Develop Credit Manual &amp; Policies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Customer Service Training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r>
              <a:rPr lang="en-US" sz="2400" b="1" dirty="0"/>
              <a:t>Recommendations to City Council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Based on Community Feedback – Anticipate Winter 2025</a:t>
            </a:r>
          </a:p>
        </p:txBody>
      </p:sp>
    </p:spTree>
    <p:extLst>
      <p:ext uri="{BB962C8B-B14F-4D97-AF65-F5344CB8AC3E}">
        <p14:creationId xmlns:p14="http://schemas.microsoft.com/office/powerpoint/2010/main" val="730772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64081DB-1923-4878-AB15-AD54F35A1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755816F-F516-477A-8EF2-D8CA20267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2323" y="3783489"/>
            <a:ext cx="4162319" cy="2285000"/>
          </a:xfrm>
        </p:spPr>
        <p:txBody>
          <a:bodyPr>
            <a:noAutofit/>
          </a:bodyPr>
          <a:lstStyle/>
          <a:p>
            <a:r>
              <a:rPr lang="en-US" sz="2000" b="1" dirty="0"/>
              <a:t>Ron Feldner, PE</a:t>
            </a:r>
          </a:p>
          <a:p>
            <a:r>
              <a:rPr lang="en-US" sz="2000" b="1" dirty="0"/>
              <a:t>Chief of Water Resources</a:t>
            </a:r>
          </a:p>
          <a:p>
            <a:endParaRPr lang="en-US" sz="2000" b="1" dirty="0"/>
          </a:p>
          <a:p>
            <a:r>
              <a:rPr lang="en-US" sz="2000" b="1" dirty="0"/>
              <a:t>Zack Hoffman, PE</a:t>
            </a:r>
          </a:p>
          <a:p>
            <a:r>
              <a:rPr lang="en-US" sz="2000" b="1" dirty="0"/>
              <a:t>Director of Stormwater</a:t>
            </a:r>
          </a:p>
        </p:txBody>
      </p:sp>
    </p:spTree>
    <p:extLst>
      <p:ext uri="{BB962C8B-B14F-4D97-AF65-F5344CB8AC3E}">
        <p14:creationId xmlns:p14="http://schemas.microsoft.com/office/powerpoint/2010/main" val="798203993"/>
      </p:ext>
    </p:extLst>
  </p:cSld>
  <p:clrMapOvr>
    <a:masterClrMapping/>
  </p:clrMapOvr>
</p:sld>
</file>

<file path=ppt/theme/theme1.xml><?xml version="1.0" encoding="utf-8"?>
<a:theme xmlns:a="http://schemas.openxmlformats.org/drawingml/2006/main" name="ShojiVTI">
  <a:themeElements>
    <a:clrScheme name="Custom 8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006372"/>
      </a:accent1>
      <a:accent2>
        <a:srgbClr val="58B6C0"/>
      </a:accent2>
      <a:accent3>
        <a:srgbClr val="75BDA7"/>
      </a:accent3>
      <a:accent4>
        <a:srgbClr val="7A8C8E"/>
      </a:accent4>
      <a:accent5>
        <a:srgbClr val="38747F"/>
      </a:accent5>
      <a:accent6>
        <a:srgbClr val="2683C6"/>
      </a:accent6>
      <a:hlink>
        <a:srgbClr val="6B9F25"/>
      </a:hlink>
      <a:folHlink>
        <a:srgbClr val="9F6715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jiVTI" id="{00D0DDEB-E771-48E5-9E96-0647434F08B1}" vid="{9D22D596-7FD0-4F89-958C-AD79A09491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7FF477C-132F-44F8-8C56-EBFF95FAF97B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6F36CB81-A037-44A8-88EB-C0C0F17FD4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C1AA24C-4CA6-40FF-8947-DA1F6F4745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561</TotalTime>
  <Words>220</Words>
  <Application>Microsoft Office PowerPoint</Application>
  <PresentationFormat>Widescreen</PresentationFormat>
  <Paragraphs>54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Meiryo</vt:lpstr>
      <vt:lpstr>Aptos</vt:lpstr>
      <vt:lpstr>Arial</vt:lpstr>
      <vt:lpstr>Calibri</vt:lpstr>
      <vt:lpstr>Corbel</vt:lpstr>
      <vt:lpstr>ShojiVTI</vt:lpstr>
      <vt:lpstr> Stormwater PROGRAM FUNDING  </vt:lpstr>
      <vt:lpstr>November 7th Workshop Recap –Stormwater Program Update</vt:lpstr>
      <vt:lpstr>Community Engagement Plan</vt:lpstr>
      <vt:lpstr>Proposed  Agenda</vt:lpstr>
      <vt:lpstr>Community Engagement Meetings Breakout Sessions (Including City 311)</vt:lpstr>
      <vt:lpstr>Next Steps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Denise R. Grabowski</dc:creator>
  <cp:lastModifiedBy>Anthony Caston</cp:lastModifiedBy>
  <cp:revision>7</cp:revision>
  <dcterms:created xsi:type="dcterms:W3CDTF">2025-02-24T18:39:13Z</dcterms:created>
  <dcterms:modified xsi:type="dcterms:W3CDTF">2025-03-09T17:30:49Z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