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20"/>
  </p:notesMasterIdLst>
  <p:sldIdLst>
    <p:sldId id="275" r:id="rId2"/>
    <p:sldId id="276" r:id="rId3"/>
    <p:sldId id="260" r:id="rId4"/>
    <p:sldId id="267" r:id="rId5"/>
    <p:sldId id="272" r:id="rId6"/>
    <p:sldId id="268" r:id="rId7"/>
    <p:sldId id="289" r:id="rId8"/>
    <p:sldId id="261" r:id="rId9"/>
    <p:sldId id="286" r:id="rId10"/>
    <p:sldId id="287" r:id="rId11"/>
    <p:sldId id="288" r:id="rId12"/>
    <p:sldId id="281" r:id="rId13"/>
    <p:sldId id="282" r:id="rId14"/>
    <p:sldId id="283" r:id="rId15"/>
    <p:sldId id="284" r:id="rId16"/>
    <p:sldId id="285" r:id="rId17"/>
    <p:sldId id="274" r:id="rId18"/>
    <p:sldId id="279" r:id="rId19"/>
  </p:sldIdLst>
  <p:sldSz cx="18288000" cy="10287000"/>
  <p:notesSz cx="6858000" cy="9144000"/>
  <p:embeddedFontLst>
    <p:embeddedFont>
      <p:font typeface="Aharoni" panose="02010803020104030203" pitchFamily="2" charset="-79"/>
      <p:bold r:id="rId21"/>
    </p:embeddedFont>
    <p:embeddedFont>
      <p:font typeface="League Gothic" panose="020B0604020202020204" charset="0"/>
      <p:regular r:id="rId22"/>
    </p:embeddedFont>
    <p:embeddedFont>
      <p:font typeface="Poppins" panose="00000500000000000000" pitchFamily="2" charset="0"/>
      <p:regular r:id="rId23"/>
      <p:bold r:id="rId24"/>
      <p:italic r:id="rId25"/>
      <p:boldItalic r:id="rId26"/>
    </p:embeddedFont>
    <p:embeddedFont>
      <p:font typeface="Poppins Bold" panose="00000800000000000000"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9900"/>
    <a:srgbClr val="008000"/>
    <a:srgbClr val="003300"/>
    <a:srgbClr val="99FF66"/>
    <a:srgbClr val="66FF66"/>
    <a:srgbClr val="99FF99"/>
    <a:srgbClr val="00CC00"/>
    <a:srgbClr val="24FC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A4B9B-77A7-4BBC-A9FE-A092B8D8E268}" v="2568" dt="2024-10-24T13:06:46.876"/>
    <p1510:client id="{F737075C-2F55-41CF-8B6C-625B9B8E2D87}" v="1" dt="2024-10-24T13:30:24.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48"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CDC96-C25F-43B6-A6F7-118D41B37C0B}"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4B36A-162F-4E92-8D80-1744981205D9}" type="slidenum">
              <a:rPr lang="en-US" smtClean="0"/>
              <a:t>‹#›</a:t>
            </a:fld>
            <a:endParaRPr lang="en-US"/>
          </a:p>
        </p:txBody>
      </p:sp>
    </p:spTree>
    <p:extLst>
      <p:ext uri="{BB962C8B-B14F-4D97-AF65-F5344CB8AC3E}">
        <p14:creationId xmlns:p14="http://schemas.microsoft.com/office/powerpoint/2010/main" val="3338405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10/21/2024</a:t>
            </a:r>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10/21/2024</a:t>
            </a:r>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10/21/2024</a:t>
            </a:r>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10/21/2024</a:t>
            </a:r>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10/21/2024</a:t>
            </a:r>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10/21/2024</a:t>
            </a:r>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10/21/2024</a:t>
            </a:r>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10/21/2024</a:t>
            </a:r>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4AB0780-642E-FD14-B5C7-EDB5D856F1FC}"/>
              </a:ext>
            </a:extLst>
          </p:cNvPr>
          <p:cNvSpPr>
            <a:spLocks noGrp="1"/>
          </p:cNvSpPr>
          <p:nvPr>
            <p:ph type="pic" sz="quarter" idx="10"/>
          </p:nvPr>
        </p:nvSpPr>
        <p:spPr>
          <a:xfrm>
            <a:off x="6819741" y="1943100"/>
            <a:ext cx="4648518" cy="6400800"/>
          </a:xfrm>
        </p:spPr>
        <p:txBody>
          <a:bodyPr/>
          <a:lstStyle/>
          <a:p>
            <a:endParaRPr lang="en-US"/>
          </a:p>
        </p:txBody>
      </p:sp>
      <p:sp>
        <p:nvSpPr>
          <p:cNvPr id="7" name="Picture Placeholder 5">
            <a:extLst>
              <a:ext uri="{FF2B5EF4-FFF2-40B4-BE49-F238E27FC236}">
                <a16:creationId xmlns:a16="http://schemas.microsoft.com/office/drawing/2014/main" id="{9519E1A5-9D39-841B-7888-E8F655C38054}"/>
              </a:ext>
            </a:extLst>
          </p:cNvPr>
          <p:cNvSpPr>
            <a:spLocks noGrp="1"/>
          </p:cNvSpPr>
          <p:nvPr>
            <p:ph type="pic" sz="quarter" idx="11"/>
          </p:nvPr>
        </p:nvSpPr>
        <p:spPr>
          <a:xfrm>
            <a:off x="12001341" y="2686050"/>
            <a:ext cx="5250339" cy="4914900"/>
          </a:xfrm>
        </p:spPr>
        <p:txBody>
          <a:bodyPr/>
          <a:lstStyle/>
          <a:p>
            <a:endParaRPr lang="en-US"/>
          </a:p>
        </p:txBody>
      </p:sp>
      <p:sp>
        <p:nvSpPr>
          <p:cNvPr id="10" name="Picture Placeholder 5">
            <a:extLst>
              <a:ext uri="{FF2B5EF4-FFF2-40B4-BE49-F238E27FC236}">
                <a16:creationId xmlns:a16="http://schemas.microsoft.com/office/drawing/2014/main" id="{36D2B399-86A3-324D-CD58-3018BC27CFD4}"/>
              </a:ext>
            </a:extLst>
          </p:cNvPr>
          <p:cNvSpPr>
            <a:spLocks noGrp="1"/>
          </p:cNvSpPr>
          <p:nvPr>
            <p:ph type="pic" sz="quarter" idx="12"/>
          </p:nvPr>
        </p:nvSpPr>
        <p:spPr>
          <a:xfrm>
            <a:off x="2781300" y="1143000"/>
            <a:ext cx="3162300" cy="8686800"/>
          </a:xfrm>
        </p:spPr>
        <p:txBody>
          <a:bodyPr/>
          <a:lstStyle/>
          <a:p>
            <a:endParaRPr lang="en-US"/>
          </a:p>
        </p:txBody>
      </p:sp>
      <p:sp>
        <p:nvSpPr>
          <p:cNvPr id="11" name="Picture Placeholder 5">
            <a:extLst>
              <a:ext uri="{FF2B5EF4-FFF2-40B4-BE49-F238E27FC236}">
                <a16:creationId xmlns:a16="http://schemas.microsoft.com/office/drawing/2014/main" id="{B96F2AE5-AFDD-E74E-9DD2-E987B6A84B57}"/>
              </a:ext>
            </a:extLst>
          </p:cNvPr>
          <p:cNvSpPr>
            <a:spLocks noGrp="1"/>
          </p:cNvSpPr>
          <p:nvPr>
            <p:ph type="pic" sz="quarter" idx="13"/>
          </p:nvPr>
        </p:nvSpPr>
        <p:spPr>
          <a:xfrm>
            <a:off x="-1028382" y="1143000"/>
            <a:ext cx="3162300" cy="868680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10/21/2024</a:t>
            </a:r>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10/21/2024</a:t>
            </a:r>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10/21/2024</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22.emf"/><Relationship Id="rId4" Type="http://schemas.openxmlformats.org/officeDocument/2006/relationships/oleObject" Target="../embeddings/oleObject2.bin"/><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22.emf"/><Relationship Id="rId4" Type="http://schemas.openxmlformats.org/officeDocument/2006/relationships/oleObject" Target="../embeddings/oleObject5.bin"/><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7.bin"/><Relationship Id="rId1" Type="http://schemas.openxmlformats.org/officeDocument/2006/relationships/slideLayout" Target="../slideLayouts/slideLayout7.xml"/><Relationship Id="rId6" Type="http://schemas.openxmlformats.org/officeDocument/2006/relationships/oleObject" Target="../embeddings/oleObject9.bin"/><Relationship Id="rId5" Type="http://schemas.openxmlformats.org/officeDocument/2006/relationships/image" Target="../media/image22.emf"/><Relationship Id="rId4" Type="http://schemas.openxmlformats.org/officeDocument/2006/relationships/oleObject" Target="../embeddings/oleObject8.bin"/><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22.emf"/><Relationship Id="rId4" Type="http://schemas.openxmlformats.org/officeDocument/2006/relationships/oleObject" Target="../embeddings/oleObject11.bin"/><Relationship Id="rId9"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oleObject" Target="../embeddings/oleObject13.bin"/><Relationship Id="rId1" Type="http://schemas.openxmlformats.org/officeDocument/2006/relationships/slideLayout" Target="../slideLayouts/slideLayout7.xml"/><Relationship Id="rId6" Type="http://schemas.openxmlformats.org/officeDocument/2006/relationships/oleObject" Target="../embeddings/oleObject15.bin"/><Relationship Id="rId5" Type="http://schemas.openxmlformats.org/officeDocument/2006/relationships/image" Target="../media/image22.emf"/><Relationship Id="rId4" Type="http://schemas.openxmlformats.org/officeDocument/2006/relationships/oleObject" Target="../embeddings/oleObject14.bin"/><Relationship Id="rId9"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CRm5xctANC0?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https://www.youtube.com/embed/pi3yV8wuU1w?feature=oembed"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CBBF77-5DCF-8366-A69B-E0513CEB52E0}"/>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1</a:t>
            </a:fld>
            <a:endParaRPr lang="en-US"/>
          </a:p>
        </p:txBody>
      </p:sp>
      <p:pic>
        <p:nvPicPr>
          <p:cNvPr id="6" name="Picture 5" descr="A body of water with houses along it&#10;&#10;Description automatically generated with medium confidence">
            <a:extLst>
              <a:ext uri="{FF2B5EF4-FFF2-40B4-BE49-F238E27FC236}">
                <a16:creationId xmlns:a16="http://schemas.microsoft.com/office/drawing/2014/main" id="{C508894A-5FED-BCB1-EF2D-FC3421CD4884}"/>
              </a:ext>
            </a:extLst>
          </p:cNvPr>
          <p:cNvPicPr>
            <a:picLocks noChangeAspect="1"/>
          </p:cNvPicPr>
          <p:nvPr/>
        </p:nvPicPr>
        <p:blipFill rotWithShape="1">
          <a:blip r:embed="rId2">
            <a:extLst>
              <a:ext uri="{28A0092B-C50C-407E-A947-70E740481C1C}">
                <a14:useLocalDpi xmlns:a14="http://schemas.microsoft.com/office/drawing/2010/main" val="0"/>
              </a:ext>
            </a:extLst>
          </a:blip>
          <a:srcRect t="16533" b="36591"/>
          <a:stretch/>
        </p:blipFill>
        <p:spPr>
          <a:xfrm>
            <a:off x="0" y="-849923"/>
            <a:ext cx="18288000" cy="11136923"/>
          </a:xfrm>
          <a:prstGeom prst="rect">
            <a:avLst/>
          </a:prstGeom>
        </p:spPr>
      </p:pic>
      <p:sp>
        <p:nvSpPr>
          <p:cNvPr id="7" name="Rectangle: Rounded Corners 6">
            <a:extLst>
              <a:ext uri="{FF2B5EF4-FFF2-40B4-BE49-F238E27FC236}">
                <a16:creationId xmlns:a16="http://schemas.microsoft.com/office/drawing/2014/main" id="{C312E241-37B8-7155-EF89-73C7FC071F0C}"/>
              </a:ext>
            </a:extLst>
          </p:cNvPr>
          <p:cNvSpPr/>
          <p:nvPr/>
        </p:nvSpPr>
        <p:spPr>
          <a:xfrm>
            <a:off x="19530646" y="-515815"/>
            <a:ext cx="257908" cy="703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AE85A72C-FE14-8DA2-DC73-65A5AB76CCCA}"/>
              </a:ext>
            </a:extLst>
          </p:cNvPr>
          <p:cNvSpPr/>
          <p:nvPr/>
        </p:nvSpPr>
        <p:spPr>
          <a:xfrm>
            <a:off x="9601202" y="-849923"/>
            <a:ext cx="18288000" cy="11136923"/>
          </a:xfrm>
          <a:custGeom>
            <a:avLst/>
            <a:gdLst>
              <a:gd name="connsiteX0" fmla="*/ 6950178 w 18288000"/>
              <a:gd name="connsiteY0" fmla="*/ 5988597 h 11136923"/>
              <a:gd name="connsiteX1" fmla="*/ 7152388 w 18288000"/>
              <a:gd name="connsiteY1" fmla="*/ 6080445 h 11136923"/>
              <a:gd name="connsiteX2" fmla="*/ 7215446 w 18288000"/>
              <a:gd name="connsiteY2" fmla="*/ 6251130 h 11136923"/>
              <a:gd name="connsiteX3" fmla="*/ 7152388 w 18288000"/>
              <a:gd name="connsiteY3" fmla="*/ 6421131 h 11136923"/>
              <a:gd name="connsiteX4" fmla="*/ 6950178 w 18288000"/>
              <a:gd name="connsiteY4" fmla="*/ 6512979 h 11136923"/>
              <a:gd name="connsiteX5" fmla="*/ 6748654 w 18288000"/>
              <a:gd name="connsiteY5" fmla="*/ 6420436 h 11136923"/>
              <a:gd name="connsiteX6" fmla="*/ 6685595 w 18288000"/>
              <a:gd name="connsiteY6" fmla="*/ 6251130 h 11136923"/>
              <a:gd name="connsiteX7" fmla="*/ 6702046 w 18288000"/>
              <a:gd name="connsiteY7" fmla="*/ 6160649 h 11136923"/>
              <a:gd name="connsiteX8" fmla="*/ 6798696 w 18288000"/>
              <a:gd name="connsiteY8" fmla="*/ 6035552 h 11136923"/>
              <a:gd name="connsiteX9" fmla="*/ 6950178 w 18288000"/>
              <a:gd name="connsiteY9" fmla="*/ 5988597 h 11136923"/>
              <a:gd name="connsiteX10" fmla="*/ 431912 w 18288000"/>
              <a:gd name="connsiteY10" fmla="*/ 5976974 h 11136923"/>
              <a:gd name="connsiteX11" fmla="*/ 513527 w 18288000"/>
              <a:gd name="connsiteY11" fmla="*/ 5976974 h 11136923"/>
              <a:gd name="connsiteX12" fmla="*/ 617435 w 18288000"/>
              <a:gd name="connsiteY12" fmla="*/ 6008173 h 11136923"/>
              <a:gd name="connsiteX13" fmla="*/ 647955 w 18288000"/>
              <a:gd name="connsiteY13" fmla="*/ 6091491 h 11136923"/>
              <a:gd name="connsiteX14" fmla="*/ 621206 w 18288000"/>
              <a:gd name="connsiteY14" fmla="*/ 6175145 h 11136923"/>
              <a:gd name="connsiteX15" fmla="*/ 512843 w 18288000"/>
              <a:gd name="connsiteY15" fmla="*/ 6209425 h 11136923"/>
              <a:gd name="connsiteX16" fmla="*/ 431912 w 18288000"/>
              <a:gd name="connsiteY16" fmla="*/ 6209425 h 11136923"/>
              <a:gd name="connsiteX17" fmla="*/ 1270112 w 18288000"/>
              <a:gd name="connsiteY17" fmla="*/ 5966035 h 11136923"/>
              <a:gd name="connsiteX18" fmla="*/ 1315395 w 18288000"/>
              <a:gd name="connsiteY18" fmla="*/ 5966035 h 11136923"/>
              <a:gd name="connsiteX19" fmla="*/ 1425863 w 18288000"/>
              <a:gd name="connsiteY19" fmla="*/ 5998072 h 11136923"/>
              <a:gd name="connsiteX20" fmla="*/ 1462226 w 18288000"/>
              <a:gd name="connsiteY20" fmla="*/ 6081919 h 11136923"/>
              <a:gd name="connsiteX21" fmla="*/ 1425863 w 18288000"/>
              <a:gd name="connsiteY21" fmla="*/ 6166450 h 11136923"/>
              <a:gd name="connsiteX22" fmla="*/ 1315395 w 18288000"/>
              <a:gd name="connsiteY22" fmla="*/ 6198486 h 11136923"/>
              <a:gd name="connsiteX23" fmla="*/ 1270112 w 18288000"/>
              <a:gd name="connsiteY23" fmla="*/ 6198486 h 11136923"/>
              <a:gd name="connsiteX24" fmla="*/ 7618706 w 18288000"/>
              <a:gd name="connsiteY24" fmla="*/ 5781442 h 11136923"/>
              <a:gd name="connsiteX25" fmla="*/ 7618706 w 18288000"/>
              <a:gd name="connsiteY25" fmla="*/ 6714664 h 11136923"/>
              <a:gd name="connsiteX26" fmla="*/ 7861412 w 18288000"/>
              <a:gd name="connsiteY26" fmla="*/ 6714664 h 11136923"/>
              <a:gd name="connsiteX27" fmla="*/ 7861412 w 18288000"/>
              <a:gd name="connsiteY27" fmla="*/ 6143108 h 11136923"/>
              <a:gd name="connsiteX28" fmla="*/ 8307854 w 18288000"/>
              <a:gd name="connsiteY28" fmla="*/ 6714664 h 11136923"/>
              <a:gd name="connsiteX29" fmla="*/ 8550562 w 18288000"/>
              <a:gd name="connsiteY29" fmla="*/ 6714664 h 11136923"/>
              <a:gd name="connsiteX30" fmla="*/ 8550562 w 18288000"/>
              <a:gd name="connsiteY30" fmla="*/ 5781442 h 11136923"/>
              <a:gd name="connsiteX31" fmla="*/ 8307854 w 18288000"/>
              <a:gd name="connsiteY31" fmla="*/ 5781442 h 11136923"/>
              <a:gd name="connsiteX32" fmla="*/ 8307854 w 18288000"/>
              <a:gd name="connsiteY32" fmla="*/ 6352314 h 11136923"/>
              <a:gd name="connsiteX33" fmla="*/ 7861412 w 18288000"/>
              <a:gd name="connsiteY33" fmla="*/ 5781442 h 11136923"/>
              <a:gd name="connsiteX34" fmla="*/ 6037556 w 18288000"/>
              <a:gd name="connsiteY34" fmla="*/ 5781442 h 11136923"/>
              <a:gd name="connsiteX35" fmla="*/ 6037556 w 18288000"/>
              <a:gd name="connsiteY35" fmla="*/ 6714664 h 11136923"/>
              <a:gd name="connsiteX36" fmla="*/ 6280262 w 18288000"/>
              <a:gd name="connsiteY36" fmla="*/ 6714664 h 11136923"/>
              <a:gd name="connsiteX37" fmla="*/ 6280262 w 18288000"/>
              <a:gd name="connsiteY37" fmla="*/ 5781442 h 11136923"/>
              <a:gd name="connsiteX38" fmla="*/ 5292136 w 18288000"/>
              <a:gd name="connsiteY38" fmla="*/ 5781442 h 11136923"/>
              <a:gd name="connsiteX39" fmla="*/ 5292136 w 18288000"/>
              <a:gd name="connsiteY39" fmla="*/ 5983811 h 11136923"/>
              <a:gd name="connsiteX40" fmla="*/ 5489720 w 18288000"/>
              <a:gd name="connsiteY40" fmla="*/ 5983811 h 11136923"/>
              <a:gd name="connsiteX41" fmla="*/ 5489720 w 18288000"/>
              <a:gd name="connsiteY41" fmla="*/ 6714664 h 11136923"/>
              <a:gd name="connsiteX42" fmla="*/ 5732426 w 18288000"/>
              <a:gd name="connsiteY42" fmla="*/ 6714664 h 11136923"/>
              <a:gd name="connsiteX43" fmla="*/ 5732426 w 18288000"/>
              <a:gd name="connsiteY43" fmla="*/ 5983811 h 11136923"/>
              <a:gd name="connsiteX44" fmla="*/ 5933428 w 18288000"/>
              <a:gd name="connsiteY44" fmla="*/ 5983811 h 11136923"/>
              <a:gd name="connsiteX45" fmla="*/ 5933428 w 18288000"/>
              <a:gd name="connsiteY45" fmla="*/ 5781442 h 11136923"/>
              <a:gd name="connsiteX46" fmla="*/ 4256381 w 18288000"/>
              <a:gd name="connsiteY46" fmla="*/ 5781442 h 11136923"/>
              <a:gd name="connsiteX47" fmla="*/ 4256381 w 18288000"/>
              <a:gd name="connsiteY47" fmla="*/ 6714664 h 11136923"/>
              <a:gd name="connsiteX48" fmla="*/ 4499087 w 18288000"/>
              <a:gd name="connsiteY48" fmla="*/ 6714664 h 11136923"/>
              <a:gd name="connsiteX49" fmla="*/ 4499087 w 18288000"/>
              <a:gd name="connsiteY49" fmla="*/ 6143108 h 11136923"/>
              <a:gd name="connsiteX50" fmla="*/ 4945530 w 18288000"/>
              <a:gd name="connsiteY50" fmla="*/ 6714664 h 11136923"/>
              <a:gd name="connsiteX51" fmla="*/ 5188236 w 18288000"/>
              <a:gd name="connsiteY51" fmla="*/ 6714664 h 11136923"/>
              <a:gd name="connsiteX52" fmla="*/ 5188236 w 18288000"/>
              <a:gd name="connsiteY52" fmla="*/ 5781442 h 11136923"/>
              <a:gd name="connsiteX53" fmla="*/ 4945530 w 18288000"/>
              <a:gd name="connsiteY53" fmla="*/ 5781442 h 11136923"/>
              <a:gd name="connsiteX54" fmla="*/ 4945530 w 18288000"/>
              <a:gd name="connsiteY54" fmla="*/ 6352314 h 11136923"/>
              <a:gd name="connsiteX55" fmla="*/ 4499087 w 18288000"/>
              <a:gd name="connsiteY55" fmla="*/ 5781442 h 11136923"/>
              <a:gd name="connsiteX56" fmla="*/ 3570581 w 18288000"/>
              <a:gd name="connsiteY56" fmla="*/ 5781442 h 11136923"/>
              <a:gd name="connsiteX57" fmla="*/ 3570581 w 18288000"/>
              <a:gd name="connsiteY57" fmla="*/ 6714664 h 11136923"/>
              <a:gd name="connsiteX58" fmla="*/ 4101800 w 18288000"/>
              <a:gd name="connsiteY58" fmla="*/ 6714664 h 11136923"/>
              <a:gd name="connsiteX59" fmla="*/ 4101800 w 18288000"/>
              <a:gd name="connsiteY59" fmla="*/ 6512295 h 11136923"/>
              <a:gd name="connsiteX60" fmla="*/ 3813287 w 18288000"/>
              <a:gd name="connsiteY60" fmla="*/ 6512295 h 11136923"/>
              <a:gd name="connsiteX61" fmla="*/ 3813287 w 18288000"/>
              <a:gd name="connsiteY61" fmla="*/ 6345477 h 11136923"/>
              <a:gd name="connsiteX62" fmla="*/ 4086075 w 18288000"/>
              <a:gd name="connsiteY62" fmla="*/ 6345477 h 11136923"/>
              <a:gd name="connsiteX63" fmla="*/ 4086075 w 18288000"/>
              <a:gd name="connsiteY63" fmla="*/ 6143108 h 11136923"/>
              <a:gd name="connsiteX64" fmla="*/ 3813287 w 18288000"/>
              <a:gd name="connsiteY64" fmla="*/ 6143108 h 11136923"/>
              <a:gd name="connsiteX65" fmla="*/ 3813287 w 18288000"/>
              <a:gd name="connsiteY65" fmla="*/ 5983811 h 11136923"/>
              <a:gd name="connsiteX66" fmla="*/ 4101800 w 18288000"/>
              <a:gd name="connsiteY66" fmla="*/ 5983811 h 11136923"/>
              <a:gd name="connsiteX67" fmla="*/ 4101800 w 18288000"/>
              <a:gd name="connsiteY67" fmla="*/ 5781442 h 11136923"/>
              <a:gd name="connsiteX68" fmla="*/ 2491740 w 18288000"/>
              <a:gd name="connsiteY68" fmla="*/ 5781442 h 11136923"/>
              <a:gd name="connsiteX69" fmla="*/ 2884172 w 18288000"/>
              <a:gd name="connsiteY69" fmla="*/ 6714664 h 11136923"/>
              <a:gd name="connsiteX70" fmla="*/ 3072868 w 18288000"/>
              <a:gd name="connsiteY70" fmla="*/ 6714664 h 11136923"/>
              <a:gd name="connsiteX71" fmla="*/ 3470769 w 18288000"/>
              <a:gd name="connsiteY71" fmla="*/ 5781442 h 11136923"/>
              <a:gd name="connsiteX72" fmla="*/ 3207552 w 18288000"/>
              <a:gd name="connsiteY72" fmla="*/ 5781442 h 11136923"/>
              <a:gd name="connsiteX73" fmla="*/ 2980571 w 18288000"/>
              <a:gd name="connsiteY73" fmla="*/ 6348896 h 11136923"/>
              <a:gd name="connsiteX74" fmla="*/ 2755640 w 18288000"/>
              <a:gd name="connsiteY74" fmla="*/ 5781442 h 11136923"/>
              <a:gd name="connsiteX75" fmla="*/ 1903706 w 18288000"/>
              <a:gd name="connsiteY75" fmla="*/ 5781442 h 11136923"/>
              <a:gd name="connsiteX76" fmla="*/ 1903706 w 18288000"/>
              <a:gd name="connsiteY76" fmla="*/ 6714664 h 11136923"/>
              <a:gd name="connsiteX77" fmla="*/ 2434925 w 18288000"/>
              <a:gd name="connsiteY77" fmla="*/ 6714664 h 11136923"/>
              <a:gd name="connsiteX78" fmla="*/ 2434925 w 18288000"/>
              <a:gd name="connsiteY78" fmla="*/ 6512295 h 11136923"/>
              <a:gd name="connsiteX79" fmla="*/ 2146412 w 18288000"/>
              <a:gd name="connsiteY79" fmla="*/ 6512295 h 11136923"/>
              <a:gd name="connsiteX80" fmla="*/ 2146412 w 18288000"/>
              <a:gd name="connsiteY80" fmla="*/ 6345477 h 11136923"/>
              <a:gd name="connsiteX81" fmla="*/ 2419200 w 18288000"/>
              <a:gd name="connsiteY81" fmla="*/ 6345477 h 11136923"/>
              <a:gd name="connsiteX82" fmla="*/ 2419200 w 18288000"/>
              <a:gd name="connsiteY82" fmla="*/ 6143108 h 11136923"/>
              <a:gd name="connsiteX83" fmla="*/ 2146412 w 18288000"/>
              <a:gd name="connsiteY83" fmla="*/ 6143108 h 11136923"/>
              <a:gd name="connsiteX84" fmla="*/ 2146412 w 18288000"/>
              <a:gd name="connsiteY84" fmla="*/ 5983811 h 11136923"/>
              <a:gd name="connsiteX85" fmla="*/ 2434925 w 18288000"/>
              <a:gd name="connsiteY85" fmla="*/ 5983811 h 11136923"/>
              <a:gd name="connsiteX86" fmla="*/ 2434925 w 18288000"/>
              <a:gd name="connsiteY86" fmla="*/ 5781442 h 11136923"/>
              <a:gd name="connsiteX87" fmla="*/ 1027406 w 18288000"/>
              <a:gd name="connsiteY87" fmla="*/ 5781442 h 11136923"/>
              <a:gd name="connsiteX88" fmla="*/ 1027406 w 18288000"/>
              <a:gd name="connsiteY88" fmla="*/ 6714664 h 11136923"/>
              <a:gd name="connsiteX89" fmla="*/ 1270112 w 18288000"/>
              <a:gd name="connsiteY89" fmla="*/ 6714664 h 11136923"/>
              <a:gd name="connsiteX90" fmla="*/ 1270112 w 18288000"/>
              <a:gd name="connsiteY90" fmla="*/ 6356416 h 11136923"/>
              <a:gd name="connsiteX91" fmla="*/ 1501880 w 18288000"/>
              <a:gd name="connsiteY91" fmla="*/ 6714664 h 11136923"/>
              <a:gd name="connsiteX92" fmla="*/ 1803382 w 18288000"/>
              <a:gd name="connsiteY92" fmla="*/ 6714664 h 11136923"/>
              <a:gd name="connsiteX93" fmla="*/ 1510084 w 18288000"/>
              <a:gd name="connsiteY93" fmla="*/ 6331804 h 11136923"/>
              <a:gd name="connsiteX94" fmla="*/ 1639983 w 18288000"/>
              <a:gd name="connsiteY94" fmla="*/ 6266171 h 11136923"/>
              <a:gd name="connsiteX95" fmla="*/ 1713820 w 18288000"/>
              <a:gd name="connsiteY95" fmla="*/ 6068587 h 11136923"/>
              <a:gd name="connsiteX96" fmla="*/ 1649554 w 18288000"/>
              <a:gd name="connsiteY96" fmla="*/ 5880576 h 11136923"/>
              <a:gd name="connsiteX97" fmla="*/ 1404797 w 18288000"/>
              <a:gd name="connsiteY97" fmla="*/ 5781442 h 11136923"/>
              <a:gd name="connsiteX98" fmla="*/ 189206 w 18288000"/>
              <a:gd name="connsiteY98" fmla="*/ 5781442 h 11136923"/>
              <a:gd name="connsiteX99" fmla="*/ 189206 w 18288000"/>
              <a:gd name="connsiteY99" fmla="*/ 6714664 h 11136923"/>
              <a:gd name="connsiteX100" fmla="*/ 431912 w 18288000"/>
              <a:gd name="connsiteY100" fmla="*/ 6714664 h 11136923"/>
              <a:gd name="connsiteX101" fmla="*/ 431912 w 18288000"/>
              <a:gd name="connsiteY101" fmla="*/ 6404958 h 11136923"/>
              <a:gd name="connsiteX102" fmla="*/ 583689 w 18288000"/>
              <a:gd name="connsiteY102" fmla="*/ 6404958 h 11136923"/>
              <a:gd name="connsiteX103" fmla="*/ 840069 w 18288000"/>
              <a:gd name="connsiteY103" fmla="*/ 6297737 h 11136923"/>
              <a:gd name="connsiteX104" fmla="*/ 899549 w 18288000"/>
              <a:gd name="connsiteY104" fmla="*/ 6088756 h 11136923"/>
              <a:gd name="connsiteX105" fmla="*/ 825712 w 18288000"/>
              <a:gd name="connsiteY105" fmla="*/ 5877734 h 11136923"/>
              <a:gd name="connsiteX106" fmla="*/ 575485 w 18288000"/>
              <a:gd name="connsiteY106" fmla="*/ 5781442 h 11136923"/>
              <a:gd name="connsiteX107" fmla="*/ 6950178 w 18288000"/>
              <a:gd name="connsiteY107" fmla="*/ 5753411 h 11136923"/>
              <a:gd name="connsiteX108" fmla="*/ 6559798 w 18288000"/>
              <a:gd name="connsiteY108" fmla="*/ 5916811 h 11136923"/>
              <a:gd name="connsiteX109" fmla="*/ 6468185 w 18288000"/>
              <a:gd name="connsiteY109" fmla="*/ 6073031 h 11136923"/>
              <a:gd name="connsiteX110" fmla="*/ 6434001 w 18288000"/>
              <a:gd name="connsiteY110" fmla="*/ 6251130 h 11136923"/>
              <a:gd name="connsiteX111" fmla="*/ 6560482 w 18288000"/>
              <a:gd name="connsiteY111" fmla="*/ 6584765 h 11136923"/>
              <a:gd name="connsiteX112" fmla="*/ 6950178 w 18288000"/>
              <a:gd name="connsiteY112" fmla="*/ 6748164 h 11136923"/>
              <a:gd name="connsiteX113" fmla="*/ 7340560 w 18288000"/>
              <a:gd name="connsiteY113" fmla="*/ 6584765 h 11136923"/>
              <a:gd name="connsiteX114" fmla="*/ 7467040 w 18288000"/>
              <a:gd name="connsiteY114" fmla="*/ 6251130 h 11136923"/>
              <a:gd name="connsiteX115" fmla="*/ 7340560 w 18288000"/>
              <a:gd name="connsiteY115" fmla="*/ 5916811 h 11136923"/>
              <a:gd name="connsiteX116" fmla="*/ 6950178 w 18288000"/>
              <a:gd name="connsiteY116" fmla="*/ 5753411 h 11136923"/>
              <a:gd name="connsiteX117" fmla="*/ 3570460 w 18288000"/>
              <a:gd name="connsiteY117" fmla="*/ 4553157 h 11136923"/>
              <a:gd name="connsiteX118" fmla="*/ 3800180 w 18288000"/>
              <a:gd name="connsiteY118" fmla="*/ 4657502 h 11136923"/>
              <a:gd name="connsiteX119" fmla="*/ 3871818 w 18288000"/>
              <a:gd name="connsiteY119" fmla="*/ 4851409 h 11136923"/>
              <a:gd name="connsiteX120" fmla="*/ 3800180 w 18288000"/>
              <a:gd name="connsiteY120" fmla="*/ 5044539 h 11136923"/>
              <a:gd name="connsiteX121" fmla="*/ 3570460 w 18288000"/>
              <a:gd name="connsiteY121" fmla="*/ 5148884 h 11136923"/>
              <a:gd name="connsiteX122" fmla="*/ 3341517 w 18288000"/>
              <a:gd name="connsiteY122" fmla="*/ 5043750 h 11136923"/>
              <a:gd name="connsiteX123" fmla="*/ 3269878 w 18288000"/>
              <a:gd name="connsiteY123" fmla="*/ 4851409 h 11136923"/>
              <a:gd name="connsiteX124" fmla="*/ 3288568 w 18288000"/>
              <a:gd name="connsiteY124" fmla="*/ 4748618 h 11136923"/>
              <a:gd name="connsiteX125" fmla="*/ 3398367 w 18288000"/>
              <a:gd name="connsiteY125" fmla="*/ 4606500 h 11136923"/>
              <a:gd name="connsiteX126" fmla="*/ 3570460 w 18288000"/>
              <a:gd name="connsiteY126" fmla="*/ 4553157 h 11136923"/>
              <a:gd name="connsiteX127" fmla="*/ 2265536 w 18288000"/>
              <a:gd name="connsiteY127" fmla="*/ 4553157 h 11136923"/>
              <a:gd name="connsiteX128" fmla="*/ 2495256 w 18288000"/>
              <a:gd name="connsiteY128" fmla="*/ 4657502 h 11136923"/>
              <a:gd name="connsiteX129" fmla="*/ 2566894 w 18288000"/>
              <a:gd name="connsiteY129" fmla="*/ 4851409 h 11136923"/>
              <a:gd name="connsiteX130" fmla="*/ 2495256 w 18288000"/>
              <a:gd name="connsiteY130" fmla="*/ 5044539 h 11136923"/>
              <a:gd name="connsiteX131" fmla="*/ 2265536 w 18288000"/>
              <a:gd name="connsiteY131" fmla="*/ 5148884 h 11136923"/>
              <a:gd name="connsiteX132" fmla="*/ 2036592 w 18288000"/>
              <a:gd name="connsiteY132" fmla="*/ 5043750 h 11136923"/>
              <a:gd name="connsiteX133" fmla="*/ 1964954 w 18288000"/>
              <a:gd name="connsiteY133" fmla="*/ 4851409 h 11136923"/>
              <a:gd name="connsiteX134" fmla="*/ 1983643 w 18288000"/>
              <a:gd name="connsiteY134" fmla="*/ 4748618 h 11136923"/>
              <a:gd name="connsiteX135" fmla="*/ 2093442 w 18288000"/>
              <a:gd name="connsiteY135" fmla="*/ 4606500 h 11136923"/>
              <a:gd name="connsiteX136" fmla="*/ 2265536 w 18288000"/>
              <a:gd name="connsiteY136" fmla="*/ 4553157 h 11136923"/>
              <a:gd name="connsiteX137" fmla="*/ 4612085 w 18288000"/>
              <a:gd name="connsiteY137" fmla="*/ 4547720 h 11136923"/>
              <a:gd name="connsiteX138" fmla="*/ 4675131 w 18288000"/>
              <a:gd name="connsiteY138" fmla="*/ 4547720 h 11136923"/>
              <a:gd name="connsiteX139" fmla="*/ 4918746 w 18288000"/>
              <a:gd name="connsiteY139" fmla="*/ 4655960 h 11136923"/>
              <a:gd name="connsiteX140" fmla="*/ 4980239 w 18288000"/>
              <a:gd name="connsiteY140" fmla="*/ 4847525 h 11136923"/>
              <a:gd name="connsiteX141" fmla="*/ 4918746 w 18288000"/>
              <a:gd name="connsiteY141" fmla="*/ 5039867 h 11136923"/>
              <a:gd name="connsiteX142" fmla="*/ 4675131 w 18288000"/>
              <a:gd name="connsiteY142" fmla="*/ 5148107 h 11136923"/>
              <a:gd name="connsiteX143" fmla="*/ 4612085 w 18288000"/>
              <a:gd name="connsiteY143" fmla="*/ 5148107 h 11136923"/>
              <a:gd name="connsiteX144" fmla="*/ 4336358 w 18288000"/>
              <a:gd name="connsiteY144" fmla="*/ 4317818 h 11136923"/>
              <a:gd name="connsiteX145" fmla="*/ 4336358 w 18288000"/>
              <a:gd name="connsiteY145" fmla="*/ 5378009 h 11136923"/>
              <a:gd name="connsiteX146" fmla="*/ 4743347 w 18288000"/>
              <a:gd name="connsiteY146" fmla="*/ 5378009 h 11136923"/>
              <a:gd name="connsiteX147" fmla="*/ 4911113 w 18288000"/>
              <a:gd name="connsiteY147" fmla="*/ 5349271 h 11136923"/>
              <a:gd name="connsiteX148" fmla="*/ 5166258 w 18288000"/>
              <a:gd name="connsiteY148" fmla="*/ 5153932 h 11136923"/>
              <a:gd name="connsiteX149" fmla="*/ 5266064 w 18288000"/>
              <a:gd name="connsiteY149" fmla="*/ 4847525 h 11136923"/>
              <a:gd name="connsiteX150" fmla="*/ 5211694 w 18288000"/>
              <a:gd name="connsiteY150" fmla="*/ 4616846 h 11136923"/>
              <a:gd name="connsiteX151" fmla="*/ 5019850 w 18288000"/>
              <a:gd name="connsiteY151" fmla="*/ 4400925 h 11136923"/>
              <a:gd name="connsiteX152" fmla="*/ 4743347 w 18288000"/>
              <a:gd name="connsiteY152" fmla="*/ 4317818 h 11136923"/>
              <a:gd name="connsiteX153" fmla="*/ 974033 w 18288000"/>
              <a:gd name="connsiteY153" fmla="*/ 4317818 h 11136923"/>
              <a:gd name="connsiteX154" fmla="*/ 974033 w 18288000"/>
              <a:gd name="connsiteY154" fmla="*/ 5378009 h 11136923"/>
              <a:gd name="connsiteX155" fmla="*/ 1580633 w 18288000"/>
              <a:gd name="connsiteY155" fmla="*/ 5378009 h 11136923"/>
              <a:gd name="connsiteX156" fmla="*/ 1580633 w 18288000"/>
              <a:gd name="connsiteY156" fmla="*/ 5148107 h 11136923"/>
              <a:gd name="connsiteX157" fmla="*/ 1249760 w 18288000"/>
              <a:gd name="connsiteY157" fmla="*/ 5148107 h 11136923"/>
              <a:gd name="connsiteX158" fmla="*/ 1249760 w 18288000"/>
              <a:gd name="connsiteY158" fmla="*/ 4317818 h 11136923"/>
              <a:gd name="connsiteX159" fmla="*/ 202508 w 18288000"/>
              <a:gd name="connsiteY159" fmla="*/ 4317818 h 11136923"/>
              <a:gd name="connsiteX160" fmla="*/ 202508 w 18288000"/>
              <a:gd name="connsiteY160" fmla="*/ 5378009 h 11136923"/>
              <a:gd name="connsiteX161" fmla="*/ 478235 w 18288000"/>
              <a:gd name="connsiteY161" fmla="*/ 5378009 h 11136923"/>
              <a:gd name="connsiteX162" fmla="*/ 478235 w 18288000"/>
              <a:gd name="connsiteY162" fmla="*/ 4958593 h 11136923"/>
              <a:gd name="connsiteX163" fmla="*/ 780370 w 18288000"/>
              <a:gd name="connsiteY163" fmla="*/ 4958593 h 11136923"/>
              <a:gd name="connsiteX164" fmla="*/ 780370 w 18288000"/>
              <a:gd name="connsiteY164" fmla="*/ 4728691 h 11136923"/>
              <a:gd name="connsiteX165" fmla="*/ 478235 w 18288000"/>
              <a:gd name="connsiteY165" fmla="*/ 4728691 h 11136923"/>
              <a:gd name="connsiteX166" fmla="*/ 478235 w 18288000"/>
              <a:gd name="connsiteY166" fmla="*/ 4547720 h 11136923"/>
              <a:gd name="connsiteX167" fmla="*/ 809885 w 18288000"/>
              <a:gd name="connsiteY167" fmla="*/ 4547720 h 11136923"/>
              <a:gd name="connsiteX168" fmla="*/ 809885 w 18288000"/>
              <a:gd name="connsiteY168" fmla="*/ 4317818 h 11136923"/>
              <a:gd name="connsiteX169" fmla="*/ 3570460 w 18288000"/>
              <a:gd name="connsiteY169" fmla="*/ 4285973 h 11136923"/>
              <a:gd name="connsiteX170" fmla="*/ 3126966 w 18288000"/>
              <a:gd name="connsiteY170" fmla="*/ 4471604 h 11136923"/>
              <a:gd name="connsiteX171" fmla="*/ 3022889 w 18288000"/>
              <a:gd name="connsiteY171" fmla="*/ 4649079 h 11136923"/>
              <a:gd name="connsiteX172" fmla="*/ 2984054 w 18288000"/>
              <a:gd name="connsiteY172" fmla="*/ 4851409 h 11136923"/>
              <a:gd name="connsiteX173" fmla="*/ 3127743 w 18288000"/>
              <a:gd name="connsiteY173" fmla="*/ 5230437 h 11136923"/>
              <a:gd name="connsiteX174" fmla="*/ 3570460 w 18288000"/>
              <a:gd name="connsiteY174" fmla="*/ 5416067 h 11136923"/>
              <a:gd name="connsiteX175" fmla="*/ 4013954 w 18288000"/>
              <a:gd name="connsiteY175" fmla="*/ 5230437 h 11136923"/>
              <a:gd name="connsiteX176" fmla="*/ 4157643 w 18288000"/>
              <a:gd name="connsiteY176" fmla="*/ 4851409 h 11136923"/>
              <a:gd name="connsiteX177" fmla="*/ 4013954 w 18288000"/>
              <a:gd name="connsiteY177" fmla="*/ 4471604 h 11136923"/>
              <a:gd name="connsiteX178" fmla="*/ 3570460 w 18288000"/>
              <a:gd name="connsiteY178" fmla="*/ 4285973 h 11136923"/>
              <a:gd name="connsiteX179" fmla="*/ 2265536 w 18288000"/>
              <a:gd name="connsiteY179" fmla="*/ 4285973 h 11136923"/>
              <a:gd name="connsiteX180" fmla="*/ 1822041 w 18288000"/>
              <a:gd name="connsiteY180" fmla="*/ 4471604 h 11136923"/>
              <a:gd name="connsiteX181" fmla="*/ 1717964 w 18288000"/>
              <a:gd name="connsiteY181" fmla="*/ 4649079 h 11136923"/>
              <a:gd name="connsiteX182" fmla="*/ 1679129 w 18288000"/>
              <a:gd name="connsiteY182" fmla="*/ 4851409 h 11136923"/>
              <a:gd name="connsiteX183" fmla="*/ 1822818 w 18288000"/>
              <a:gd name="connsiteY183" fmla="*/ 5230437 h 11136923"/>
              <a:gd name="connsiteX184" fmla="*/ 2265536 w 18288000"/>
              <a:gd name="connsiteY184" fmla="*/ 5416067 h 11136923"/>
              <a:gd name="connsiteX185" fmla="*/ 2709029 w 18288000"/>
              <a:gd name="connsiteY185" fmla="*/ 5230437 h 11136923"/>
              <a:gd name="connsiteX186" fmla="*/ 2852718 w 18288000"/>
              <a:gd name="connsiteY186" fmla="*/ 4851409 h 11136923"/>
              <a:gd name="connsiteX187" fmla="*/ 2709029 w 18288000"/>
              <a:gd name="connsiteY187" fmla="*/ 4471604 h 11136923"/>
              <a:gd name="connsiteX188" fmla="*/ 2265536 w 18288000"/>
              <a:gd name="connsiteY188" fmla="*/ 4285973 h 11136923"/>
              <a:gd name="connsiteX189" fmla="*/ 0 w 18288000"/>
              <a:gd name="connsiteY189" fmla="*/ 0 h 11136923"/>
              <a:gd name="connsiteX190" fmla="*/ 18288000 w 18288000"/>
              <a:gd name="connsiteY190" fmla="*/ 0 h 11136923"/>
              <a:gd name="connsiteX191" fmla="*/ 18288000 w 18288000"/>
              <a:gd name="connsiteY191" fmla="*/ 11136923 h 11136923"/>
              <a:gd name="connsiteX192" fmla="*/ 0 w 18288000"/>
              <a:gd name="connsiteY192" fmla="*/ 11136923 h 1113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8288000" h="11136923">
                <a:moveTo>
                  <a:pt x="6950178" y="5988597"/>
                </a:moveTo>
                <a:cubicBezTo>
                  <a:pt x="7031060" y="5988597"/>
                  <a:pt x="7098462" y="6019213"/>
                  <a:pt x="7152388" y="6080445"/>
                </a:cubicBezTo>
                <a:cubicBezTo>
                  <a:pt x="7194426" y="6128431"/>
                  <a:pt x="7215446" y="6185326"/>
                  <a:pt x="7215446" y="6251130"/>
                </a:cubicBezTo>
                <a:cubicBezTo>
                  <a:pt x="7215446" y="6315567"/>
                  <a:pt x="7194426" y="6372234"/>
                  <a:pt x="7152388" y="6421131"/>
                </a:cubicBezTo>
                <a:cubicBezTo>
                  <a:pt x="7099837" y="6482363"/>
                  <a:pt x="7032434" y="6512979"/>
                  <a:pt x="6950178" y="6512979"/>
                </a:cubicBezTo>
                <a:cubicBezTo>
                  <a:pt x="6867924" y="6512979"/>
                  <a:pt x="6800749" y="6482131"/>
                  <a:pt x="6748654" y="6420436"/>
                </a:cubicBezTo>
                <a:cubicBezTo>
                  <a:pt x="6706615" y="6370628"/>
                  <a:pt x="6685595" y="6314192"/>
                  <a:pt x="6685595" y="6251130"/>
                </a:cubicBezTo>
                <a:cubicBezTo>
                  <a:pt x="6685595" y="6220514"/>
                  <a:pt x="6691080" y="6190354"/>
                  <a:pt x="6702046" y="6160649"/>
                </a:cubicBezTo>
                <a:cubicBezTo>
                  <a:pt x="6721239" y="6108554"/>
                  <a:pt x="6753456" y="6066855"/>
                  <a:pt x="6798696" y="6035552"/>
                </a:cubicBezTo>
                <a:cubicBezTo>
                  <a:pt x="6843936" y="6004248"/>
                  <a:pt x="6894431" y="5988597"/>
                  <a:pt x="6950178" y="5988597"/>
                </a:cubicBezTo>
                <a:close/>
                <a:moveTo>
                  <a:pt x="431912" y="5976974"/>
                </a:moveTo>
                <a:lnTo>
                  <a:pt x="513527" y="5976974"/>
                </a:lnTo>
                <a:cubicBezTo>
                  <a:pt x="562452" y="5976974"/>
                  <a:pt x="597088" y="5987374"/>
                  <a:pt x="617435" y="6008173"/>
                </a:cubicBezTo>
                <a:cubicBezTo>
                  <a:pt x="637782" y="6028971"/>
                  <a:pt x="647955" y="6056744"/>
                  <a:pt x="647955" y="6091491"/>
                </a:cubicBezTo>
                <a:cubicBezTo>
                  <a:pt x="647955" y="6126686"/>
                  <a:pt x="639039" y="6154571"/>
                  <a:pt x="621206" y="6175145"/>
                </a:cubicBezTo>
                <a:cubicBezTo>
                  <a:pt x="601543" y="6197999"/>
                  <a:pt x="565422" y="6209425"/>
                  <a:pt x="512843" y="6209425"/>
                </a:cubicBezTo>
                <a:lnTo>
                  <a:pt x="431912" y="6209425"/>
                </a:lnTo>
                <a:close/>
                <a:moveTo>
                  <a:pt x="1270112" y="5966035"/>
                </a:moveTo>
                <a:lnTo>
                  <a:pt x="1315395" y="5966035"/>
                </a:lnTo>
                <a:cubicBezTo>
                  <a:pt x="1366166" y="5966035"/>
                  <a:pt x="1402988" y="5976714"/>
                  <a:pt x="1425863" y="5998072"/>
                </a:cubicBezTo>
                <a:cubicBezTo>
                  <a:pt x="1450105" y="6020797"/>
                  <a:pt x="1462226" y="6048746"/>
                  <a:pt x="1462226" y="6081919"/>
                </a:cubicBezTo>
                <a:cubicBezTo>
                  <a:pt x="1462226" y="6115092"/>
                  <a:pt x="1450105" y="6143269"/>
                  <a:pt x="1425863" y="6166450"/>
                </a:cubicBezTo>
                <a:cubicBezTo>
                  <a:pt x="1403451" y="6187808"/>
                  <a:pt x="1366629" y="6198486"/>
                  <a:pt x="1315395" y="6198486"/>
                </a:cubicBezTo>
                <a:lnTo>
                  <a:pt x="1270112" y="6198486"/>
                </a:lnTo>
                <a:close/>
                <a:moveTo>
                  <a:pt x="7618706" y="5781442"/>
                </a:moveTo>
                <a:lnTo>
                  <a:pt x="7618706" y="6714664"/>
                </a:lnTo>
                <a:lnTo>
                  <a:pt x="7861412" y="6714664"/>
                </a:lnTo>
                <a:lnTo>
                  <a:pt x="7861412" y="6143108"/>
                </a:lnTo>
                <a:lnTo>
                  <a:pt x="8307854" y="6714664"/>
                </a:lnTo>
                <a:lnTo>
                  <a:pt x="8550562" y="6714664"/>
                </a:lnTo>
                <a:lnTo>
                  <a:pt x="8550562" y="5781442"/>
                </a:lnTo>
                <a:lnTo>
                  <a:pt x="8307854" y="5781442"/>
                </a:lnTo>
                <a:lnTo>
                  <a:pt x="8307854" y="6352314"/>
                </a:lnTo>
                <a:lnTo>
                  <a:pt x="7861412" y="5781442"/>
                </a:lnTo>
                <a:close/>
                <a:moveTo>
                  <a:pt x="6037556" y="5781442"/>
                </a:moveTo>
                <a:lnTo>
                  <a:pt x="6037556" y="6714664"/>
                </a:lnTo>
                <a:lnTo>
                  <a:pt x="6280262" y="6714664"/>
                </a:lnTo>
                <a:lnTo>
                  <a:pt x="6280262" y="5781442"/>
                </a:lnTo>
                <a:close/>
                <a:moveTo>
                  <a:pt x="5292136" y="5781442"/>
                </a:moveTo>
                <a:lnTo>
                  <a:pt x="5292136" y="5983811"/>
                </a:lnTo>
                <a:lnTo>
                  <a:pt x="5489720" y="5983811"/>
                </a:lnTo>
                <a:lnTo>
                  <a:pt x="5489720" y="6714664"/>
                </a:lnTo>
                <a:lnTo>
                  <a:pt x="5732426" y="6714664"/>
                </a:lnTo>
                <a:lnTo>
                  <a:pt x="5732426" y="5983811"/>
                </a:lnTo>
                <a:lnTo>
                  <a:pt x="5933428" y="5983811"/>
                </a:lnTo>
                <a:lnTo>
                  <a:pt x="5933428" y="5781442"/>
                </a:lnTo>
                <a:close/>
                <a:moveTo>
                  <a:pt x="4256381" y="5781442"/>
                </a:moveTo>
                <a:lnTo>
                  <a:pt x="4256381" y="6714664"/>
                </a:lnTo>
                <a:lnTo>
                  <a:pt x="4499087" y="6714664"/>
                </a:lnTo>
                <a:lnTo>
                  <a:pt x="4499087" y="6143108"/>
                </a:lnTo>
                <a:lnTo>
                  <a:pt x="4945530" y="6714664"/>
                </a:lnTo>
                <a:lnTo>
                  <a:pt x="5188236" y="6714664"/>
                </a:lnTo>
                <a:lnTo>
                  <a:pt x="5188236" y="5781442"/>
                </a:lnTo>
                <a:lnTo>
                  <a:pt x="4945530" y="5781442"/>
                </a:lnTo>
                <a:lnTo>
                  <a:pt x="4945530" y="6352314"/>
                </a:lnTo>
                <a:lnTo>
                  <a:pt x="4499087" y="5781442"/>
                </a:lnTo>
                <a:close/>
                <a:moveTo>
                  <a:pt x="3570581" y="5781442"/>
                </a:moveTo>
                <a:lnTo>
                  <a:pt x="3570581" y="6714664"/>
                </a:lnTo>
                <a:lnTo>
                  <a:pt x="4101800" y="6714664"/>
                </a:lnTo>
                <a:lnTo>
                  <a:pt x="4101800" y="6512295"/>
                </a:lnTo>
                <a:lnTo>
                  <a:pt x="3813287" y="6512295"/>
                </a:lnTo>
                <a:lnTo>
                  <a:pt x="3813287" y="6345477"/>
                </a:lnTo>
                <a:lnTo>
                  <a:pt x="4086075" y="6345477"/>
                </a:lnTo>
                <a:lnTo>
                  <a:pt x="4086075" y="6143108"/>
                </a:lnTo>
                <a:lnTo>
                  <a:pt x="3813287" y="6143108"/>
                </a:lnTo>
                <a:lnTo>
                  <a:pt x="3813287" y="5983811"/>
                </a:lnTo>
                <a:lnTo>
                  <a:pt x="4101800" y="5983811"/>
                </a:lnTo>
                <a:lnTo>
                  <a:pt x="4101800" y="5781442"/>
                </a:lnTo>
                <a:close/>
                <a:moveTo>
                  <a:pt x="2491740" y="5781442"/>
                </a:moveTo>
                <a:lnTo>
                  <a:pt x="2884172" y="6714664"/>
                </a:lnTo>
                <a:lnTo>
                  <a:pt x="3072868" y="6714664"/>
                </a:lnTo>
                <a:lnTo>
                  <a:pt x="3470769" y="5781442"/>
                </a:lnTo>
                <a:lnTo>
                  <a:pt x="3207552" y="5781442"/>
                </a:lnTo>
                <a:lnTo>
                  <a:pt x="2980571" y="6348896"/>
                </a:lnTo>
                <a:lnTo>
                  <a:pt x="2755640" y="5781442"/>
                </a:lnTo>
                <a:close/>
                <a:moveTo>
                  <a:pt x="1903706" y="5781442"/>
                </a:moveTo>
                <a:lnTo>
                  <a:pt x="1903706" y="6714664"/>
                </a:lnTo>
                <a:lnTo>
                  <a:pt x="2434925" y="6714664"/>
                </a:lnTo>
                <a:lnTo>
                  <a:pt x="2434925" y="6512295"/>
                </a:lnTo>
                <a:lnTo>
                  <a:pt x="2146412" y="6512295"/>
                </a:lnTo>
                <a:lnTo>
                  <a:pt x="2146412" y="6345477"/>
                </a:lnTo>
                <a:lnTo>
                  <a:pt x="2419200" y="6345477"/>
                </a:lnTo>
                <a:lnTo>
                  <a:pt x="2419200" y="6143108"/>
                </a:lnTo>
                <a:lnTo>
                  <a:pt x="2146412" y="6143108"/>
                </a:lnTo>
                <a:lnTo>
                  <a:pt x="2146412" y="5983811"/>
                </a:lnTo>
                <a:lnTo>
                  <a:pt x="2434925" y="5983811"/>
                </a:lnTo>
                <a:lnTo>
                  <a:pt x="2434925" y="5781442"/>
                </a:lnTo>
                <a:close/>
                <a:moveTo>
                  <a:pt x="1027406" y="5781442"/>
                </a:moveTo>
                <a:lnTo>
                  <a:pt x="1027406" y="6714664"/>
                </a:lnTo>
                <a:lnTo>
                  <a:pt x="1270112" y="6714664"/>
                </a:lnTo>
                <a:lnTo>
                  <a:pt x="1270112" y="6356416"/>
                </a:lnTo>
                <a:lnTo>
                  <a:pt x="1501880" y="6714664"/>
                </a:lnTo>
                <a:lnTo>
                  <a:pt x="1803382" y="6714664"/>
                </a:lnTo>
                <a:lnTo>
                  <a:pt x="1510084" y="6331804"/>
                </a:lnTo>
                <a:cubicBezTo>
                  <a:pt x="1565234" y="6319498"/>
                  <a:pt x="1608534" y="6297620"/>
                  <a:pt x="1639983" y="6266171"/>
                </a:cubicBezTo>
                <a:cubicBezTo>
                  <a:pt x="1689208" y="6216946"/>
                  <a:pt x="1713820" y="6151085"/>
                  <a:pt x="1713820" y="6068587"/>
                </a:cubicBezTo>
                <a:cubicBezTo>
                  <a:pt x="1713820" y="5996573"/>
                  <a:pt x="1692398" y="5933903"/>
                  <a:pt x="1649554" y="5880576"/>
                </a:cubicBezTo>
                <a:cubicBezTo>
                  <a:pt x="1596683" y="5814487"/>
                  <a:pt x="1515098" y="5781442"/>
                  <a:pt x="1404797" y="5781442"/>
                </a:cubicBezTo>
                <a:close/>
                <a:moveTo>
                  <a:pt x="189206" y="5781442"/>
                </a:moveTo>
                <a:lnTo>
                  <a:pt x="189206" y="6714664"/>
                </a:lnTo>
                <a:lnTo>
                  <a:pt x="431912" y="6714664"/>
                </a:lnTo>
                <a:lnTo>
                  <a:pt x="431912" y="6404958"/>
                </a:lnTo>
                <a:lnTo>
                  <a:pt x="583689" y="6404958"/>
                </a:lnTo>
                <a:cubicBezTo>
                  <a:pt x="703105" y="6404958"/>
                  <a:pt x="788565" y="6369218"/>
                  <a:pt x="840069" y="6297737"/>
                </a:cubicBezTo>
                <a:cubicBezTo>
                  <a:pt x="879722" y="6242644"/>
                  <a:pt x="899549" y="6172984"/>
                  <a:pt x="899549" y="6088756"/>
                </a:cubicBezTo>
                <a:cubicBezTo>
                  <a:pt x="899549" y="6003168"/>
                  <a:pt x="874936" y="5932827"/>
                  <a:pt x="825712" y="5877734"/>
                </a:cubicBezTo>
                <a:cubicBezTo>
                  <a:pt x="768738" y="5813539"/>
                  <a:pt x="685330" y="5781442"/>
                  <a:pt x="575485" y="5781442"/>
                </a:cubicBezTo>
                <a:close/>
                <a:moveTo>
                  <a:pt x="6950178" y="5753411"/>
                </a:moveTo>
                <a:cubicBezTo>
                  <a:pt x="6786096" y="5753411"/>
                  <a:pt x="6655970" y="5807878"/>
                  <a:pt x="6559798" y="5916811"/>
                </a:cubicBezTo>
                <a:cubicBezTo>
                  <a:pt x="6521512" y="5960110"/>
                  <a:pt x="6490974" y="6012184"/>
                  <a:pt x="6468185" y="6073031"/>
                </a:cubicBezTo>
                <a:cubicBezTo>
                  <a:pt x="6445396" y="6133879"/>
                  <a:pt x="6434001" y="6193245"/>
                  <a:pt x="6434001" y="6251130"/>
                </a:cubicBezTo>
                <a:cubicBezTo>
                  <a:pt x="6434001" y="6377838"/>
                  <a:pt x="6476162" y="6489050"/>
                  <a:pt x="6560482" y="6584765"/>
                </a:cubicBezTo>
                <a:cubicBezTo>
                  <a:pt x="6656653" y="6693698"/>
                  <a:pt x="6786552" y="6748164"/>
                  <a:pt x="6950178" y="6748164"/>
                </a:cubicBezTo>
                <a:cubicBezTo>
                  <a:pt x="7114262" y="6748164"/>
                  <a:pt x="7244390" y="6693698"/>
                  <a:pt x="7340560" y="6584765"/>
                </a:cubicBezTo>
                <a:cubicBezTo>
                  <a:pt x="7424880" y="6489050"/>
                  <a:pt x="7467040" y="6377838"/>
                  <a:pt x="7467040" y="6251130"/>
                </a:cubicBezTo>
                <a:cubicBezTo>
                  <a:pt x="7467040" y="6123965"/>
                  <a:pt x="7424880" y="6012526"/>
                  <a:pt x="7340560" y="5916811"/>
                </a:cubicBezTo>
                <a:cubicBezTo>
                  <a:pt x="7244390" y="5807878"/>
                  <a:pt x="7114262" y="5753411"/>
                  <a:pt x="6950178" y="5753411"/>
                </a:cubicBezTo>
                <a:close/>
                <a:moveTo>
                  <a:pt x="3570460" y="4553157"/>
                </a:moveTo>
                <a:cubicBezTo>
                  <a:pt x="3662345" y="4553157"/>
                  <a:pt x="3738918" y="4587939"/>
                  <a:pt x="3800180" y="4657502"/>
                </a:cubicBezTo>
                <a:cubicBezTo>
                  <a:pt x="3847939" y="4712016"/>
                  <a:pt x="3871818" y="4776652"/>
                  <a:pt x="3871818" y="4851409"/>
                </a:cubicBezTo>
                <a:cubicBezTo>
                  <a:pt x="3871818" y="4924612"/>
                  <a:pt x="3847939" y="4988989"/>
                  <a:pt x="3800180" y="5044539"/>
                </a:cubicBezTo>
                <a:cubicBezTo>
                  <a:pt x="3740480" y="5114102"/>
                  <a:pt x="3663906" y="5148884"/>
                  <a:pt x="3570460" y="5148884"/>
                </a:cubicBezTo>
                <a:cubicBezTo>
                  <a:pt x="3477014" y="5148884"/>
                  <a:pt x="3400700" y="5113839"/>
                  <a:pt x="3341517" y="5043750"/>
                </a:cubicBezTo>
                <a:cubicBezTo>
                  <a:pt x="3293758" y="4987165"/>
                  <a:pt x="3269878" y="4923051"/>
                  <a:pt x="3269878" y="4851409"/>
                </a:cubicBezTo>
                <a:cubicBezTo>
                  <a:pt x="3269878" y="4816627"/>
                  <a:pt x="3276108" y="4782364"/>
                  <a:pt x="3288568" y="4748618"/>
                </a:cubicBezTo>
                <a:cubicBezTo>
                  <a:pt x="3310372" y="4689435"/>
                  <a:pt x="3346972" y="4642063"/>
                  <a:pt x="3398367" y="4606500"/>
                </a:cubicBezTo>
                <a:cubicBezTo>
                  <a:pt x="3449763" y="4570938"/>
                  <a:pt x="3507127" y="4553157"/>
                  <a:pt x="3570460" y="4553157"/>
                </a:cubicBezTo>
                <a:close/>
                <a:moveTo>
                  <a:pt x="2265536" y="4553157"/>
                </a:moveTo>
                <a:cubicBezTo>
                  <a:pt x="2357420" y="4553157"/>
                  <a:pt x="2433994" y="4587939"/>
                  <a:pt x="2495256" y="4657502"/>
                </a:cubicBezTo>
                <a:cubicBezTo>
                  <a:pt x="2543014" y="4712016"/>
                  <a:pt x="2566894" y="4776652"/>
                  <a:pt x="2566894" y="4851409"/>
                </a:cubicBezTo>
                <a:cubicBezTo>
                  <a:pt x="2566894" y="4924612"/>
                  <a:pt x="2543014" y="4988989"/>
                  <a:pt x="2495256" y="5044539"/>
                </a:cubicBezTo>
                <a:cubicBezTo>
                  <a:pt x="2435555" y="5114102"/>
                  <a:pt x="2358982" y="5148884"/>
                  <a:pt x="2265536" y="5148884"/>
                </a:cubicBezTo>
                <a:cubicBezTo>
                  <a:pt x="2172089" y="5148884"/>
                  <a:pt x="2095774" y="5113839"/>
                  <a:pt x="2036592" y="5043750"/>
                </a:cubicBezTo>
                <a:cubicBezTo>
                  <a:pt x="1988833" y="4987165"/>
                  <a:pt x="1964954" y="4923051"/>
                  <a:pt x="1964954" y="4851409"/>
                </a:cubicBezTo>
                <a:cubicBezTo>
                  <a:pt x="1964954" y="4816627"/>
                  <a:pt x="1971184" y="4782364"/>
                  <a:pt x="1983643" y="4748618"/>
                </a:cubicBezTo>
                <a:cubicBezTo>
                  <a:pt x="2005447" y="4689435"/>
                  <a:pt x="2042047" y="4642063"/>
                  <a:pt x="2093442" y="4606500"/>
                </a:cubicBezTo>
                <a:cubicBezTo>
                  <a:pt x="2144838" y="4570938"/>
                  <a:pt x="2202202" y="4553157"/>
                  <a:pt x="2265536" y="4553157"/>
                </a:cubicBezTo>
                <a:close/>
                <a:moveTo>
                  <a:pt x="4612085" y="4547720"/>
                </a:moveTo>
                <a:lnTo>
                  <a:pt x="4675131" y="4547720"/>
                </a:lnTo>
                <a:cubicBezTo>
                  <a:pt x="4783060" y="4547720"/>
                  <a:pt x="4864265" y="4583800"/>
                  <a:pt x="4918746" y="4655960"/>
                </a:cubicBezTo>
                <a:cubicBezTo>
                  <a:pt x="4959742" y="4710475"/>
                  <a:pt x="4980239" y="4774330"/>
                  <a:pt x="4980239" y="4847525"/>
                </a:cubicBezTo>
                <a:cubicBezTo>
                  <a:pt x="4980239" y="4920721"/>
                  <a:pt x="4959742" y="4984835"/>
                  <a:pt x="4918746" y="5039867"/>
                </a:cubicBezTo>
                <a:cubicBezTo>
                  <a:pt x="4864782" y="5112027"/>
                  <a:pt x="4783577" y="5148107"/>
                  <a:pt x="4675131" y="5148107"/>
                </a:cubicBezTo>
                <a:lnTo>
                  <a:pt x="4612085" y="5148107"/>
                </a:lnTo>
                <a:close/>
                <a:moveTo>
                  <a:pt x="4336358" y="4317818"/>
                </a:moveTo>
                <a:lnTo>
                  <a:pt x="4336358" y="5378009"/>
                </a:lnTo>
                <a:lnTo>
                  <a:pt x="4743347" y="5378009"/>
                </a:lnTo>
                <a:cubicBezTo>
                  <a:pt x="4800304" y="5378009"/>
                  <a:pt x="4856227" y="5368430"/>
                  <a:pt x="4911113" y="5349271"/>
                </a:cubicBezTo>
                <a:cubicBezTo>
                  <a:pt x="5014672" y="5313026"/>
                  <a:pt x="5099720" y="5247913"/>
                  <a:pt x="5166258" y="5153932"/>
                </a:cubicBezTo>
                <a:cubicBezTo>
                  <a:pt x="5232795" y="5059952"/>
                  <a:pt x="5266064" y="4957816"/>
                  <a:pt x="5266064" y="4847525"/>
                </a:cubicBezTo>
                <a:cubicBezTo>
                  <a:pt x="5266064" y="4768302"/>
                  <a:pt x="5247940" y="4691409"/>
                  <a:pt x="5211694" y="4616846"/>
                </a:cubicBezTo>
                <a:cubicBezTo>
                  <a:pt x="5167164" y="4526750"/>
                  <a:pt x="5103216" y="4454776"/>
                  <a:pt x="5019850" y="4400925"/>
                </a:cubicBezTo>
                <a:cubicBezTo>
                  <a:pt x="4934932" y="4345520"/>
                  <a:pt x="4842764" y="4317818"/>
                  <a:pt x="4743347" y="4317818"/>
                </a:cubicBezTo>
                <a:close/>
                <a:moveTo>
                  <a:pt x="974033" y="4317818"/>
                </a:moveTo>
                <a:lnTo>
                  <a:pt x="974033" y="5378009"/>
                </a:lnTo>
                <a:lnTo>
                  <a:pt x="1580633" y="5378009"/>
                </a:lnTo>
                <a:lnTo>
                  <a:pt x="1580633" y="5148107"/>
                </a:lnTo>
                <a:lnTo>
                  <a:pt x="1249760" y="5148107"/>
                </a:lnTo>
                <a:lnTo>
                  <a:pt x="1249760" y="4317818"/>
                </a:lnTo>
                <a:close/>
                <a:moveTo>
                  <a:pt x="202508" y="4317818"/>
                </a:moveTo>
                <a:lnTo>
                  <a:pt x="202508" y="5378009"/>
                </a:lnTo>
                <a:lnTo>
                  <a:pt x="478235" y="5378009"/>
                </a:lnTo>
                <a:lnTo>
                  <a:pt x="478235" y="4958593"/>
                </a:lnTo>
                <a:lnTo>
                  <a:pt x="780370" y="4958593"/>
                </a:lnTo>
                <a:lnTo>
                  <a:pt x="780370" y="4728691"/>
                </a:lnTo>
                <a:lnTo>
                  <a:pt x="478235" y="4728691"/>
                </a:lnTo>
                <a:lnTo>
                  <a:pt x="478235" y="4547720"/>
                </a:lnTo>
                <a:lnTo>
                  <a:pt x="809885" y="4547720"/>
                </a:lnTo>
                <a:lnTo>
                  <a:pt x="809885" y="4317818"/>
                </a:lnTo>
                <a:close/>
                <a:moveTo>
                  <a:pt x="3570460" y="4285973"/>
                </a:moveTo>
                <a:cubicBezTo>
                  <a:pt x="3384053" y="4285973"/>
                  <a:pt x="3236222" y="4347850"/>
                  <a:pt x="3126966" y="4471604"/>
                </a:cubicBezTo>
                <a:cubicBezTo>
                  <a:pt x="3083472" y="4520795"/>
                  <a:pt x="3048779" y="4579953"/>
                  <a:pt x="3022889" y="4649079"/>
                </a:cubicBezTo>
                <a:cubicBezTo>
                  <a:pt x="2996999" y="4718205"/>
                  <a:pt x="2984054" y="4785648"/>
                  <a:pt x="2984054" y="4851409"/>
                </a:cubicBezTo>
                <a:cubicBezTo>
                  <a:pt x="2984054" y="4995357"/>
                  <a:pt x="3031950" y="5121699"/>
                  <a:pt x="3127743" y="5230437"/>
                </a:cubicBezTo>
                <a:cubicBezTo>
                  <a:pt x="3236998" y="5354190"/>
                  <a:pt x="3384571" y="5416067"/>
                  <a:pt x="3570460" y="5416067"/>
                </a:cubicBezTo>
                <a:cubicBezTo>
                  <a:pt x="3756868" y="5416067"/>
                  <a:pt x="3904699" y="5354190"/>
                  <a:pt x="4013954" y="5230437"/>
                </a:cubicBezTo>
                <a:cubicBezTo>
                  <a:pt x="4109747" y="5121699"/>
                  <a:pt x="4157643" y="4995357"/>
                  <a:pt x="4157643" y="4851409"/>
                </a:cubicBezTo>
                <a:cubicBezTo>
                  <a:pt x="4157643" y="4706943"/>
                  <a:pt x="4109747" y="4580342"/>
                  <a:pt x="4013954" y="4471604"/>
                </a:cubicBezTo>
                <a:cubicBezTo>
                  <a:pt x="3904699" y="4347850"/>
                  <a:pt x="3756868" y="4285973"/>
                  <a:pt x="3570460" y="4285973"/>
                </a:cubicBezTo>
                <a:close/>
                <a:moveTo>
                  <a:pt x="2265536" y="4285973"/>
                </a:moveTo>
                <a:cubicBezTo>
                  <a:pt x="2079128" y="4285973"/>
                  <a:pt x="1931297" y="4347850"/>
                  <a:pt x="1822041" y="4471604"/>
                </a:cubicBezTo>
                <a:cubicBezTo>
                  <a:pt x="1778546" y="4520795"/>
                  <a:pt x="1743854" y="4579953"/>
                  <a:pt x="1717964" y="4649079"/>
                </a:cubicBezTo>
                <a:cubicBezTo>
                  <a:pt x="1692074" y="4718205"/>
                  <a:pt x="1679129" y="4785648"/>
                  <a:pt x="1679129" y="4851409"/>
                </a:cubicBezTo>
                <a:cubicBezTo>
                  <a:pt x="1679129" y="4995357"/>
                  <a:pt x="1727025" y="5121699"/>
                  <a:pt x="1822818" y="5230437"/>
                </a:cubicBezTo>
                <a:cubicBezTo>
                  <a:pt x="1932074" y="5354190"/>
                  <a:pt x="2079646" y="5416067"/>
                  <a:pt x="2265536" y="5416067"/>
                </a:cubicBezTo>
                <a:cubicBezTo>
                  <a:pt x="2451942" y="5416067"/>
                  <a:pt x="2599774" y="5354190"/>
                  <a:pt x="2709029" y="5230437"/>
                </a:cubicBezTo>
                <a:cubicBezTo>
                  <a:pt x="2804822" y="5121699"/>
                  <a:pt x="2852718" y="4995357"/>
                  <a:pt x="2852718" y="4851409"/>
                </a:cubicBezTo>
                <a:cubicBezTo>
                  <a:pt x="2852718" y="4706943"/>
                  <a:pt x="2804822" y="4580342"/>
                  <a:pt x="2709029" y="4471604"/>
                </a:cubicBezTo>
                <a:cubicBezTo>
                  <a:pt x="2599774" y="4347850"/>
                  <a:pt x="2451942" y="4285973"/>
                  <a:pt x="2265536" y="4285973"/>
                </a:cubicBezTo>
                <a:close/>
                <a:moveTo>
                  <a:pt x="0" y="0"/>
                </a:moveTo>
                <a:lnTo>
                  <a:pt x="18288000" y="0"/>
                </a:lnTo>
                <a:lnTo>
                  <a:pt x="18288000" y="11136923"/>
                </a:lnTo>
                <a:lnTo>
                  <a:pt x="0" y="11136923"/>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37E35F33-D36D-724A-27FC-6594B4BCAFA5}"/>
              </a:ext>
            </a:extLst>
          </p:cNvPr>
          <p:cNvSpPr txBox="1"/>
          <p:nvPr/>
        </p:nvSpPr>
        <p:spPr>
          <a:xfrm>
            <a:off x="19530646" y="6721475"/>
            <a:ext cx="7086600" cy="1938992"/>
          </a:xfrm>
          <a:prstGeom prst="rect">
            <a:avLst/>
          </a:prstGeom>
          <a:noFill/>
        </p:spPr>
        <p:txBody>
          <a:bodyPr wrap="square" rtlCol="0">
            <a:spAutoFit/>
          </a:bodyPr>
          <a:lstStyle/>
          <a:p>
            <a:pPr algn="r"/>
            <a:r>
              <a:rPr lang="en-US" sz="6000"/>
              <a:t>Education &amp; Outreach </a:t>
            </a:r>
          </a:p>
          <a:p>
            <a:pPr algn="r"/>
            <a:r>
              <a:rPr lang="en-US" sz="6000"/>
              <a:t>Strategies</a:t>
            </a:r>
          </a:p>
        </p:txBody>
      </p:sp>
      <p:pic>
        <p:nvPicPr>
          <p:cNvPr id="32" name="Picture 31" descr="A picture containing text&#10;&#10;Description automatically generated">
            <a:extLst>
              <a:ext uri="{FF2B5EF4-FFF2-40B4-BE49-F238E27FC236}">
                <a16:creationId xmlns:a16="http://schemas.microsoft.com/office/drawing/2014/main" id="{223980F9-01BE-294B-ABC8-333DF5C3A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3946" y="8705637"/>
            <a:ext cx="3770376" cy="768096"/>
          </a:xfrm>
          <a:prstGeom prst="rect">
            <a:avLst/>
          </a:prstGeom>
        </p:spPr>
      </p:pic>
      <p:sp>
        <p:nvSpPr>
          <p:cNvPr id="3" name="Footer Placeholder 2">
            <a:extLst>
              <a:ext uri="{FF2B5EF4-FFF2-40B4-BE49-F238E27FC236}">
                <a16:creationId xmlns:a16="http://schemas.microsoft.com/office/drawing/2014/main" id="{F2020D16-ED3F-94B3-1F90-56E00535B5A6}"/>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362368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573AE-48AF-B84B-5DBD-CEFF5F1C30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54B43A-47E3-169B-6846-EB47162DF1F4}"/>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10</a:t>
            </a:fld>
            <a:endParaRPr lang="en-US"/>
          </a:p>
        </p:txBody>
      </p:sp>
      <p:pic>
        <p:nvPicPr>
          <p:cNvPr id="4" name="Picture 3" descr="Graphical user interface&#10;&#10;Description automatically generated">
            <a:extLst>
              <a:ext uri="{FF2B5EF4-FFF2-40B4-BE49-F238E27FC236}">
                <a16:creationId xmlns:a16="http://schemas.microsoft.com/office/drawing/2014/main" id="{BF88D15D-A922-FBD5-6454-70810681EC73}"/>
              </a:ext>
            </a:extLst>
          </p:cNvPr>
          <p:cNvPicPr>
            <a:picLocks noChangeAspect="1"/>
          </p:cNvPicPr>
          <p:nvPr/>
        </p:nvPicPr>
        <p:blipFill>
          <a:blip r:embed="rId2">
            <a:extLst>
              <a:ext uri="{28A0092B-C50C-407E-A947-70E740481C1C}">
                <a14:useLocalDpi xmlns:a14="http://schemas.microsoft.com/office/drawing/2010/main" val="0"/>
              </a:ext>
            </a:extLst>
          </a:blip>
          <a:srcRect b="5387"/>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4BD921E4-B884-F42E-D4F9-55F9E58B379D}"/>
              </a:ext>
            </a:extLst>
          </p:cNvPr>
          <p:cNvSpPr>
            <a:spLocks noGrp="1"/>
          </p:cNvSpPr>
          <p:nvPr>
            <p:ph type="ftr" sz="quarter" idx="4294967295"/>
          </p:nvPr>
        </p:nvSpPr>
        <p:spPr>
          <a:xfrm>
            <a:off x="3124200" y="6356350"/>
            <a:ext cx="2895600" cy="365125"/>
          </a:xfrm>
        </p:spPr>
        <p:txBody>
          <a:bodyPr/>
          <a:lstStyle/>
          <a:p>
            <a:r>
              <a:rPr lang="en-US"/>
              <a:t>1</a:t>
            </a:r>
          </a:p>
        </p:txBody>
      </p:sp>
      <p:sp>
        <p:nvSpPr>
          <p:cNvPr id="7" name="Freeform: Shape 6">
            <a:extLst>
              <a:ext uri="{FF2B5EF4-FFF2-40B4-BE49-F238E27FC236}">
                <a16:creationId xmlns:a16="http://schemas.microsoft.com/office/drawing/2014/main" id="{7F0F40DB-C46D-4730-9DF1-55CC1B8E4D4F}"/>
              </a:ext>
            </a:extLst>
          </p:cNvPr>
          <p:cNvSpPr/>
          <p:nvPr/>
        </p:nvSpPr>
        <p:spPr>
          <a:xfrm>
            <a:off x="18821400" y="0"/>
            <a:ext cx="18288000" cy="10287000"/>
          </a:xfrm>
          <a:custGeom>
            <a:avLst/>
            <a:gdLst/>
            <a:ahLst/>
            <a:cxnLst/>
            <a:rect l="l" t="t" r="r" b="b"/>
            <a:pathLst>
              <a:path w="18288000" h="10287000">
                <a:moveTo>
                  <a:pt x="1361441" y="2624750"/>
                </a:moveTo>
                <a:lnTo>
                  <a:pt x="2497185" y="6433820"/>
                </a:lnTo>
                <a:lnTo>
                  <a:pt x="3504566" y="6433820"/>
                </a:lnTo>
                <a:lnTo>
                  <a:pt x="4232893" y="4226513"/>
                </a:lnTo>
                <a:lnTo>
                  <a:pt x="4927734" y="6433820"/>
                </a:lnTo>
                <a:lnTo>
                  <a:pt x="5937906" y="6433820"/>
                </a:lnTo>
                <a:lnTo>
                  <a:pt x="7154575" y="2624750"/>
                </a:lnTo>
                <a:lnTo>
                  <a:pt x="6122080" y="2624750"/>
                </a:lnTo>
                <a:lnTo>
                  <a:pt x="5402125" y="5085995"/>
                </a:lnTo>
                <a:lnTo>
                  <a:pt x="4651473" y="2624750"/>
                </a:lnTo>
                <a:lnTo>
                  <a:pt x="3864543" y="2624750"/>
                </a:lnTo>
                <a:lnTo>
                  <a:pt x="3058081" y="5085995"/>
                </a:lnTo>
                <a:lnTo>
                  <a:pt x="2396726" y="2624750"/>
                </a:lnTo>
                <a:close/>
                <a:moveTo>
                  <a:pt x="0" y="0"/>
                </a:moveTo>
                <a:lnTo>
                  <a:pt x="18288000" y="0"/>
                </a:lnTo>
                <a:lnTo>
                  <a:pt x="18288000" y="10287000"/>
                </a:lnTo>
                <a:lnTo>
                  <a:pt x="0" y="10287000"/>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085BD58B-F20A-85A8-71F5-688763852494}"/>
              </a:ext>
            </a:extLst>
          </p:cNvPr>
          <p:cNvSpPr txBox="1"/>
          <p:nvPr/>
        </p:nvSpPr>
        <p:spPr>
          <a:xfrm>
            <a:off x="25374600" y="4039136"/>
            <a:ext cx="9880600" cy="6247864"/>
          </a:xfrm>
          <a:prstGeom prst="rect">
            <a:avLst/>
          </a:prstGeom>
          <a:noFill/>
        </p:spPr>
        <p:txBody>
          <a:bodyPr wrap="square" rtlCol="0">
            <a:spAutoFit/>
          </a:bodyPr>
          <a:lstStyle/>
          <a:p>
            <a:r>
              <a:rPr lang="en-US" sz="20000" err="1">
                <a:latin typeface="Aharoni" panose="02010803020104030203" pitchFamily="2" charset="-79"/>
                <a:cs typeface="Aharoni" panose="02010803020104030203" pitchFamily="2" charset="-79"/>
              </a:rPr>
              <a:t>ebsite</a:t>
            </a:r>
            <a:br>
              <a:rPr lang="en-US" sz="20000">
                <a:latin typeface="Aharoni" panose="02010803020104030203" pitchFamily="2" charset="-79"/>
                <a:cs typeface="Aharoni" panose="02010803020104030203" pitchFamily="2" charset="-79"/>
              </a:rPr>
            </a:br>
            <a:endParaRPr lang="en-US" sz="200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63956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pic>
        <p:nvPicPr>
          <p:cNvPr id="7" name="Picture 6" descr="A picture containing outdoor, tree, grass, curb&#10;&#10;Description automatically generated">
            <a:extLst>
              <a:ext uri="{FF2B5EF4-FFF2-40B4-BE49-F238E27FC236}">
                <a16:creationId xmlns:a16="http://schemas.microsoft.com/office/drawing/2014/main" id="{39CA2625-724D-8BD2-1BF7-1C72E26121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7715250" cy="10287000"/>
          </a:xfrm>
          <a:prstGeom prst="rect">
            <a:avLst/>
          </a:prstGeom>
        </p:spPr>
      </p:pic>
      <p:sp>
        <p:nvSpPr>
          <p:cNvPr id="12" name="Freeform: Shape 11">
            <a:extLst>
              <a:ext uri="{FF2B5EF4-FFF2-40B4-BE49-F238E27FC236}">
                <a16:creationId xmlns:a16="http://schemas.microsoft.com/office/drawing/2014/main" id="{C0C0F6EA-CECA-D007-F36E-E0891E5DFBB1}"/>
              </a:ext>
            </a:extLst>
          </p:cNvPr>
          <p:cNvSpPr/>
          <p:nvPr/>
        </p:nvSpPr>
        <p:spPr>
          <a:xfrm>
            <a:off x="-76200" y="0"/>
            <a:ext cx="18364200" cy="10287000"/>
          </a:xfrm>
          <a:custGeom>
            <a:avLst/>
            <a:gdLst/>
            <a:ahLst/>
            <a:cxnLst/>
            <a:rect l="l" t="t" r="r" b="b"/>
            <a:pathLst>
              <a:path w="18364200" h="10287000">
                <a:moveTo>
                  <a:pt x="3100373" y="3730340"/>
                </a:moveTo>
                <a:lnTo>
                  <a:pt x="3285202" y="3730340"/>
                </a:lnTo>
                <a:cubicBezTo>
                  <a:pt x="3492428" y="3730340"/>
                  <a:pt x="3642724" y="3773927"/>
                  <a:pt x="3736090" y="3861102"/>
                </a:cubicBezTo>
                <a:cubicBezTo>
                  <a:pt x="3835038" y="3953858"/>
                  <a:pt x="3884511" y="4067936"/>
                  <a:pt x="3884511" y="4203334"/>
                </a:cubicBezTo>
                <a:cubicBezTo>
                  <a:pt x="3884511" y="4338733"/>
                  <a:pt x="3835038" y="4453740"/>
                  <a:pt x="3736090" y="4548356"/>
                </a:cubicBezTo>
                <a:cubicBezTo>
                  <a:pt x="3644613" y="4635531"/>
                  <a:pt x="3494317" y="4679119"/>
                  <a:pt x="3285202" y="4679119"/>
                </a:cubicBezTo>
                <a:lnTo>
                  <a:pt x="3100373" y="4679119"/>
                </a:lnTo>
                <a:close/>
                <a:moveTo>
                  <a:pt x="2109736" y="2976898"/>
                </a:moveTo>
                <a:lnTo>
                  <a:pt x="2109736" y="6785967"/>
                </a:lnTo>
                <a:lnTo>
                  <a:pt x="3100373" y="6785967"/>
                </a:lnTo>
                <a:lnTo>
                  <a:pt x="3100373" y="5323731"/>
                </a:lnTo>
                <a:lnTo>
                  <a:pt x="4046362" y="6785967"/>
                </a:lnTo>
                <a:lnTo>
                  <a:pt x="5276985" y="6785967"/>
                </a:lnTo>
                <a:lnTo>
                  <a:pt x="4079848" y="5223272"/>
                </a:lnTo>
                <a:cubicBezTo>
                  <a:pt x="4304951" y="5173042"/>
                  <a:pt x="4481684" y="5083745"/>
                  <a:pt x="4610049" y="4955381"/>
                </a:cubicBezTo>
                <a:cubicBezTo>
                  <a:pt x="4810967" y="4754463"/>
                  <a:pt x="4911425" y="4485643"/>
                  <a:pt x="4911425" y="4148919"/>
                </a:cubicBezTo>
                <a:cubicBezTo>
                  <a:pt x="4911425" y="3854984"/>
                  <a:pt x="4823989" y="3599185"/>
                  <a:pt x="4649116" y="3381524"/>
                </a:cubicBezTo>
                <a:cubicBezTo>
                  <a:pt x="4433315" y="3111773"/>
                  <a:pt x="4100312" y="2976898"/>
                  <a:pt x="3650107" y="2976898"/>
                </a:cubicBezTo>
                <a:close/>
                <a:moveTo>
                  <a:pt x="0" y="0"/>
                </a:moveTo>
                <a:lnTo>
                  <a:pt x="18364200" y="0"/>
                </a:lnTo>
                <a:lnTo>
                  <a:pt x="18364200" y="10287000"/>
                </a:lnTo>
                <a:lnTo>
                  <a:pt x="0" y="10287000"/>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9AE64517-8909-1915-97BF-881038052956}"/>
              </a:ext>
            </a:extLst>
          </p:cNvPr>
          <p:cNvSpPr txBox="1"/>
          <p:nvPr/>
        </p:nvSpPr>
        <p:spPr>
          <a:xfrm>
            <a:off x="5314950" y="4438650"/>
            <a:ext cx="11068050" cy="3170099"/>
          </a:xfrm>
          <a:prstGeom prst="rect">
            <a:avLst/>
          </a:prstGeom>
          <a:noFill/>
        </p:spPr>
        <p:txBody>
          <a:bodyPr wrap="square" rtlCol="0">
            <a:spAutoFit/>
          </a:bodyPr>
          <a:lstStyle/>
          <a:p>
            <a:r>
              <a:rPr lang="en-US" sz="20000" err="1">
                <a:latin typeface="Aharoni" panose="02010803020104030203" pitchFamily="2" charset="-79"/>
                <a:cs typeface="Aharoni" panose="02010803020104030203" pitchFamily="2" charset="-79"/>
              </a:rPr>
              <a:t>esources</a:t>
            </a:r>
            <a:endParaRPr lang="en-US" sz="200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6694257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C0C227A2-3797-B53B-E34D-DD5472700614}"/>
              </a:ext>
            </a:extLst>
          </p:cNvPr>
          <p:cNvGraphicFramePr>
            <a:graphicFrameLocks noChangeAspect="1"/>
          </p:cNvGraphicFramePr>
          <p:nvPr>
            <p:extLst>
              <p:ext uri="{D42A27DB-BD31-4B8C-83A1-F6EECF244321}">
                <p14:modId xmlns:p14="http://schemas.microsoft.com/office/powerpoint/2010/main" val="4037157498"/>
              </p:ext>
            </p:extLst>
          </p:nvPr>
        </p:nvGraphicFramePr>
        <p:xfrm>
          <a:off x="14414660" y="1315171"/>
          <a:ext cx="5848030" cy="8266258"/>
        </p:xfrm>
        <a:graphic>
          <a:graphicData uri="http://schemas.openxmlformats.org/presentationml/2006/ole">
            <mc:AlternateContent xmlns:mc="http://schemas.openxmlformats.org/markup-compatibility/2006">
              <mc:Choice xmlns:v="urn:schemas-microsoft-com:vml" Requires="v">
                <p:oleObj name="Acrobat Document" r:id="rId2" imgW="6415686" imgH="9067407" progId="Acrobat.Document.DC">
                  <p:embed/>
                </p:oleObj>
              </mc:Choice>
              <mc:Fallback>
                <p:oleObj name="Acrobat Document" r:id="rId2" imgW="6415686" imgH="9067407" progId="Acrobat.Document.DC">
                  <p:embed/>
                  <p:pic>
                    <p:nvPicPr>
                      <p:cNvPr id="8" name="Object 7">
                        <a:extLst>
                          <a:ext uri="{FF2B5EF4-FFF2-40B4-BE49-F238E27FC236}">
                            <a16:creationId xmlns:a16="http://schemas.microsoft.com/office/drawing/2014/main" id="{C0C227A2-3797-B53B-E34D-DD5472700614}"/>
                          </a:ext>
                        </a:extLst>
                      </p:cNvPr>
                      <p:cNvPicPr/>
                      <p:nvPr/>
                    </p:nvPicPr>
                    <p:blipFill>
                      <a:blip r:embed="rId3"/>
                      <a:stretch>
                        <a:fillRect/>
                      </a:stretch>
                    </p:blipFill>
                    <p:spPr>
                      <a:xfrm>
                        <a:off x="14414660" y="1315171"/>
                        <a:ext cx="5848030" cy="8266258"/>
                      </a:xfrm>
                      <a:prstGeom prst="rect">
                        <a:avLst/>
                      </a:prstGeom>
                      <a:ln>
                        <a:noFill/>
                      </a:ln>
                    </p:spPr>
                  </p:pic>
                </p:oleObj>
              </mc:Fallback>
            </mc:AlternateContent>
          </a:graphicData>
        </a:graphic>
      </p:graphicFrame>
      <p:graphicFrame>
        <p:nvGraphicFramePr>
          <p:cNvPr id="9" name="Picture Placeholder 8">
            <a:extLst>
              <a:ext uri="{FF2B5EF4-FFF2-40B4-BE49-F238E27FC236}">
                <a16:creationId xmlns:a16="http://schemas.microsoft.com/office/drawing/2014/main" id="{42310C2F-7B09-8561-AFF0-2C6C95C1DB52}"/>
              </a:ext>
            </a:extLst>
          </p:cNvPr>
          <p:cNvGraphicFramePr>
            <a:graphicFrameLocks noGrp="1" noChangeAspect="1"/>
          </p:cNvGraphicFramePr>
          <p:nvPr>
            <p:ph type="pic" sz="quarter" idx="12"/>
            <p:extLst>
              <p:ext uri="{D42A27DB-BD31-4B8C-83A1-F6EECF244321}">
                <p14:modId xmlns:p14="http://schemas.microsoft.com/office/powerpoint/2010/main" val="3007054367"/>
              </p:ext>
            </p:extLst>
          </p:nvPr>
        </p:nvGraphicFramePr>
        <p:xfrm>
          <a:off x="6919520" y="1354987"/>
          <a:ext cx="3452020" cy="8932013"/>
        </p:xfrm>
        <a:graphic>
          <a:graphicData uri="http://schemas.openxmlformats.org/presentationml/2006/ole">
            <mc:AlternateContent xmlns:mc="http://schemas.openxmlformats.org/markup-compatibility/2006">
              <mc:Choice xmlns:v="urn:schemas-microsoft-com:vml" Requires="v">
                <p:oleObj name="Acrobat Document" r:id="rId4" imgW="2331507" imgH="6034757" progId="Acrobat.Document.DC">
                  <p:embed/>
                </p:oleObj>
              </mc:Choice>
              <mc:Fallback>
                <p:oleObj name="Acrobat Document" r:id="rId4" imgW="2331507" imgH="6034757" progId="Acrobat.Document.DC">
                  <p:embed/>
                  <p:pic>
                    <p:nvPicPr>
                      <p:cNvPr id="9" name="Picture Placeholder 8">
                        <a:extLst>
                          <a:ext uri="{FF2B5EF4-FFF2-40B4-BE49-F238E27FC236}">
                            <a16:creationId xmlns:a16="http://schemas.microsoft.com/office/drawing/2014/main" id="{42310C2F-7B09-8561-AFF0-2C6C95C1DB52}"/>
                          </a:ext>
                        </a:extLst>
                      </p:cNvPr>
                      <p:cNvPicPr/>
                      <p:nvPr/>
                    </p:nvPicPr>
                    <p:blipFill>
                      <a:blip r:embed="rId5"/>
                      <a:stretch>
                        <a:fillRect/>
                      </a:stretch>
                    </p:blipFill>
                    <p:spPr>
                      <a:xfrm>
                        <a:off x="6919520" y="1354987"/>
                        <a:ext cx="3452020" cy="8932013"/>
                      </a:xfrm>
                      <a:prstGeom prst="rect">
                        <a:avLst/>
                      </a:prstGeom>
                      <a:ln w="57150">
                        <a:solidFill>
                          <a:srgbClr val="33CC33"/>
                        </a:solidFill>
                      </a:ln>
                    </p:spPr>
                  </p:pic>
                </p:oleObj>
              </mc:Fallback>
            </mc:AlternateContent>
          </a:graphicData>
        </a:graphic>
      </p:graphicFrame>
      <p:graphicFrame>
        <p:nvGraphicFramePr>
          <p:cNvPr id="14" name="Object 13">
            <a:extLst>
              <a:ext uri="{FF2B5EF4-FFF2-40B4-BE49-F238E27FC236}">
                <a16:creationId xmlns:a16="http://schemas.microsoft.com/office/drawing/2014/main" id="{B037BE0E-761E-5A95-4B40-85536F07C2C5}"/>
              </a:ext>
            </a:extLst>
          </p:cNvPr>
          <p:cNvGraphicFramePr>
            <a:graphicFrameLocks noChangeAspect="1"/>
          </p:cNvGraphicFramePr>
          <p:nvPr>
            <p:extLst>
              <p:ext uri="{D42A27DB-BD31-4B8C-83A1-F6EECF244321}">
                <p14:modId xmlns:p14="http://schemas.microsoft.com/office/powerpoint/2010/main" val="2957105280"/>
              </p:ext>
            </p:extLst>
          </p:nvPr>
        </p:nvGraphicFramePr>
        <p:xfrm>
          <a:off x="11087213" y="1390955"/>
          <a:ext cx="3384371" cy="8912963"/>
        </p:xfrm>
        <a:graphic>
          <a:graphicData uri="http://schemas.openxmlformats.org/presentationml/2006/ole">
            <mc:AlternateContent xmlns:mc="http://schemas.openxmlformats.org/markup-compatibility/2006">
              <mc:Choice xmlns:v="urn:schemas-microsoft-com:vml" Requires="v">
                <p:oleObj name="Acrobat Document" r:id="rId6" imgW="2331507" imgH="6034757" progId="Acrobat.Document.DC">
                  <p:embed/>
                </p:oleObj>
              </mc:Choice>
              <mc:Fallback>
                <p:oleObj name="Acrobat Document" r:id="rId6" imgW="2331507" imgH="6034757" progId="Acrobat.Document.DC">
                  <p:embed/>
                  <p:pic>
                    <p:nvPicPr>
                      <p:cNvPr id="14" name="Object 13">
                        <a:extLst>
                          <a:ext uri="{FF2B5EF4-FFF2-40B4-BE49-F238E27FC236}">
                            <a16:creationId xmlns:a16="http://schemas.microsoft.com/office/drawing/2014/main" id="{B037BE0E-761E-5A95-4B40-85536F07C2C5}"/>
                          </a:ext>
                        </a:extLst>
                      </p:cNvPr>
                      <p:cNvPicPr/>
                      <p:nvPr/>
                    </p:nvPicPr>
                    <p:blipFill>
                      <a:blip r:embed="rId7"/>
                      <a:stretch>
                        <a:fillRect/>
                      </a:stretch>
                    </p:blipFill>
                    <p:spPr>
                      <a:xfrm>
                        <a:off x="11087213" y="1390955"/>
                        <a:ext cx="3384371" cy="8912963"/>
                      </a:xfrm>
                      <a:prstGeom prst="rect">
                        <a:avLst/>
                      </a:prstGeom>
                      <a:ln>
                        <a:noFill/>
                      </a:ln>
                    </p:spPr>
                  </p:pic>
                </p:oleObj>
              </mc:Fallback>
            </mc:AlternateContent>
          </a:graphicData>
        </a:graphic>
      </p:graphicFrame>
      <p:pic>
        <p:nvPicPr>
          <p:cNvPr id="23" name="Picture 22" descr="Calendar&#10;&#10;Description automatically generated with medium confidence">
            <a:extLst>
              <a:ext uri="{FF2B5EF4-FFF2-40B4-BE49-F238E27FC236}">
                <a16:creationId xmlns:a16="http://schemas.microsoft.com/office/drawing/2014/main" id="{DF061699-2AB2-DF7A-D425-A76B43468D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67981" y="1315171"/>
            <a:ext cx="5703177" cy="7128971"/>
          </a:xfrm>
          <a:prstGeom prst="rect">
            <a:avLst/>
          </a:prstGeom>
          <a:ln>
            <a:noFill/>
          </a:ln>
          <a:effectLst/>
        </p:spPr>
      </p:pic>
      <p:sp>
        <p:nvSpPr>
          <p:cNvPr id="35" name="Oval 34">
            <a:extLst>
              <a:ext uri="{FF2B5EF4-FFF2-40B4-BE49-F238E27FC236}">
                <a16:creationId xmlns:a16="http://schemas.microsoft.com/office/drawing/2014/main" id="{EF9A6761-29A8-D329-D97E-E0291E18BC0B}"/>
              </a:ext>
            </a:extLst>
          </p:cNvPr>
          <p:cNvSpPr/>
          <p:nvPr/>
        </p:nvSpPr>
        <p:spPr>
          <a:xfrm>
            <a:off x="-5114908" y="-999690"/>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304ACFF-FCA1-D9F5-5B28-96E4371AE0F4}"/>
              </a:ext>
            </a:extLst>
          </p:cNvPr>
          <p:cNvSpPr/>
          <p:nvPr/>
        </p:nvSpPr>
        <p:spPr>
          <a:xfrm>
            <a:off x="-4574225" y="8515350"/>
            <a:ext cx="27436450" cy="36766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icture containing text, book&#10;&#10;Description automatically generated">
            <a:extLst>
              <a:ext uri="{FF2B5EF4-FFF2-40B4-BE49-F238E27FC236}">
                <a16:creationId xmlns:a16="http://schemas.microsoft.com/office/drawing/2014/main" id="{5D48D744-8ED4-3E4A-2F76-51B3C7A8356D}"/>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3190" b="3190"/>
          <a:stretch>
            <a:fillRect/>
          </a:stretch>
        </p:blipFill>
        <p:spPr>
          <a:xfrm>
            <a:off x="19913601" y="2990850"/>
            <a:ext cx="5466080" cy="4914900"/>
          </a:xfrm>
          <a:ln>
            <a:noFill/>
          </a:ln>
          <a:effectLst/>
        </p:spPr>
      </p:pic>
    </p:spTree>
    <p:extLst>
      <p:ext uri="{BB962C8B-B14F-4D97-AF65-F5344CB8AC3E}">
        <p14:creationId xmlns:p14="http://schemas.microsoft.com/office/powerpoint/2010/main" val="23681072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2000">
        <p159:morph option="byObject"/>
      </p:transition>
    </mc:Choice>
    <mc:Fallback>
      <p:transition spd="slow"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72236-0121-1D93-FA31-80693D133DA7}"/>
            </a:ext>
          </a:extLst>
        </p:cNvPr>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0F61842E-C512-5405-91D8-FFD0B7B0E530}"/>
              </a:ext>
            </a:extLst>
          </p:cNvPr>
          <p:cNvGraphicFramePr>
            <a:graphicFrameLocks noChangeAspect="1"/>
          </p:cNvGraphicFramePr>
          <p:nvPr>
            <p:extLst>
              <p:ext uri="{D42A27DB-BD31-4B8C-83A1-F6EECF244321}">
                <p14:modId xmlns:p14="http://schemas.microsoft.com/office/powerpoint/2010/main" val="4119196365"/>
              </p:ext>
            </p:extLst>
          </p:nvPr>
        </p:nvGraphicFramePr>
        <p:xfrm>
          <a:off x="10680860" y="1391371"/>
          <a:ext cx="5848030" cy="8266258"/>
        </p:xfrm>
        <a:graphic>
          <a:graphicData uri="http://schemas.openxmlformats.org/presentationml/2006/ole">
            <mc:AlternateContent xmlns:mc="http://schemas.openxmlformats.org/markup-compatibility/2006">
              <mc:Choice xmlns:v="urn:schemas-microsoft-com:vml" Requires="v">
                <p:oleObj name="Acrobat Document" r:id="rId2" imgW="6415686" imgH="9067407" progId="Acrobat.Document.DC">
                  <p:embed/>
                </p:oleObj>
              </mc:Choice>
              <mc:Fallback>
                <p:oleObj name="Acrobat Document" r:id="rId2" imgW="6415686" imgH="9067407" progId="Acrobat.Document.DC">
                  <p:embed/>
                  <p:pic>
                    <p:nvPicPr>
                      <p:cNvPr id="8" name="Object 7">
                        <a:extLst>
                          <a:ext uri="{FF2B5EF4-FFF2-40B4-BE49-F238E27FC236}">
                            <a16:creationId xmlns:a16="http://schemas.microsoft.com/office/drawing/2014/main" id="{0F61842E-C512-5405-91D8-FFD0B7B0E530}"/>
                          </a:ext>
                        </a:extLst>
                      </p:cNvPr>
                      <p:cNvPicPr/>
                      <p:nvPr/>
                    </p:nvPicPr>
                    <p:blipFill>
                      <a:blip r:embed="rId3"/>
                      <a:stretch>
                        <a:fillRect/>
                      </a:stretch>
                    </p:blipFill>
                    <p:spPr>
                      <a:xfrm>
                        <a:off x="10680860" y="1391371"/>
                        <a:ext cx="5848030" cy="8266258"/>
                      </a:xfrm>
                      <a:prstGeom prst="rect">
                        <a:avLst/>
                      </a:prstGeom>
                      <a:ln>
                        <a:noFill/>
                      </a:ln>
                    </p:spPr>
                  </p:pic>
                </p:oleObj>
              </mc:Fallback>
            </mc:AlternateContent>
          </a:graphicData>
        </a:graphic>
      </p:graphicFrame>
      <p:graphicFrame>
        <p:nvGraphicFramePr>
          <p:cNvPr id="9" name="Picture Placeholder 8">
            <a:extLst>
              <a:ext uri="{FF2B5EF4-FFF2-40B4-BE49-F238E27FC236}">
                <a16:creationId xmlns:a16="http://schemas.microsoft.com/office/drawing/2014/main" id="{5032B362-F7B4-35E4-CD61-BDBEA952B628}"/>
              </a:ext>
            </a:extLst>
          </p:cNvPr>
          <p:cNvGraphicFramePr>
            <a:graphicFrameLocks noGrp="1" noChangeAspect="1"/>
          </p:cNvGraphicFramePr>
          <p:nvPr>
            <p:ph type="pic" sz="quarter" idx="12"/>
            <p:extLst>
              <p:ext uri="{D42A27DB-BD31-4B8C-83A1-F6EECF244321}">
                <p14:modId xmlns:p14="http://schemas.microsoft.com/office/powerpoint/2010/main" val="3826298262"/>
              </p:ext>
            </p:extLst>
          </p:nvPr>
        </p:nvGraphicFramePr>
        <p:xfrm>
          <a:off x="3884043" y="1219303"/>
          <a:ext cx="3452020" cy="8932013"/>
        </p:xfrm>
        <a:graphic>
          <a:graphicData uri="http://schemas.openxmlformats.org/presentationml/2006/ole">
            <mc:AlternateContent xmlns:mc="http://schemas.openxmlformats.org/markup-compatibility/2006">
              <mc:Choice xmlns:v="urn:schemas-microsoft-com:vml" Requires="v">
                <p:oleObj name="Acrobat Document" r:id="rId4" imgW="2331507" imgH="6034757" progId="Acrobat.Document.DC">
                  <p:embed/>
                </p:oleObj>
              </mc:Choice>
              <mc:Fallback>
                <p:oleObj name="Acrobat Document" r:id="rId4" imgW="2331507" imgH="6034757" progId="Acrobat.Document.DC">
                  <p:embed/>
                  <p:pic>
                    <p:nvPicPr>
                      <p:cNvPr id="9" name="Picture Placeholder 8">
                        <a:extLst>
                          <a:ext uri="{FF2B5EF4-FFF2-40B4-BE49-F238E27FC236}">
                            <a16:creationId xmlns:a16="http://schemas.microsoft.com/office/drawing/2014/main" id="{5032B362-F7B4-35E4-CD61-BDBEA952B628}"/>
                          </a:ext>
                        </a:extLst>
                      </p:cNvPr>
                      <p:cNvPicPr/>
                      <p:nvPr/>
                    </p:nvPicPr>
                    <p:blipFill>
                      <a:blip r:embed="rId5"/>
                      <a:stretch>
                        <a:fillRect/>
                      </a:stretch>
                    </p:blipFill>
                    <p:spPr>
                      <a:xfrm>
                        <a:off x="3884043" y="1219303"/>
                        <a:ext cx="3452020" cy="8932013"/>
                      </a:xfrm>
                      <a:prstGeom prst="rect">
                        <a:avLst/>
                      </a:prstGeom>
                      <a:ln>
                        <a:noFill/>
                      </a:ln>
                    </p:spPr>
                  </p:pic>
                </p:oleObj>
              </mc:Fallback>
            </mc:AlternateContent>
          </a:graphicData>
        </a:graphic>
      </p:graphicFrame>
      <p:graphicFrame>
        <p:nvGraphicFramePr>
          <p:cNvPr id="14" name="Object 13">
            <a:extLst>
              <a:ext uri="{FF2B5EF4-FFF2-40B4-BE49-F238E27FC236}">
                <a16:creationId xmlns:a16="http://schemas.microsoft.com/office/drawing/2014/main" id="{32D58E1A-82C0-C7D2-B78B-2A04E24746C5}"/>
              </a:ext>
            </a:extLst>
          </p:cNvPr>
          <p:cNvGraphicFramePr>
            <a:graphicFrameLocks noChangeAspect="1"/>
          </p:cNvGraphicFramePr>
          <p:nvPr>
            <p:extLst>
              <p:ext uri="{D42A27DB-BD31-4B8C-83A1-F6EECF244321}">
                <p14:modId xmlns:p14="http://schemas.microsoft.com/office/powerpoint/2010/main" val="324638477"/>
              </p:ext>
            </p:extLst>
          </p:nvPr>
        </p:nvGraphicFramePr>
        <p:xfrm>
          <a:off x="7598184" y="1219303"/>
          <a:ext cx="3384371" cy="8912963"/>
        </p:xfrm>
        <a:graphic>
          <a:graphicData uri="http://schemas.openxmlformats.org/presentationml/2006/ole">
            <mc:AlternateContent xmlns:mc="http://schemas.openxmlformats.org/markup-compatibility/2006">
              <mc:Choice xmlns:v="urn:schemas-microsoft-com:vml" Requires="v">
                <p:oleObj name="Acrobat Document" r:id="rId6" imgW="2331507" imgH="6034757" progId="Acrobat.Document.DC">
                  <p:embed/>
                </p:oleObj>
              </mc:Choice>
              <mc:Fallback>
                <p:oleObj name="Acrobat Document" r:id="rId6" imgW="2331507" imgH="6034757" progId="Acrobat.Document.DC">
                  <p:embed/>
                  <p:pic>
                    <p:nvPicPr>
                      <p:cNvPr id="14" name="Object 13">
                        <a:extLst>
                          <a:ext uri="{FF2B5EF4-FFF2-40B4-BE49-F238E27FC236}">
                            <a16:creationId xmlns:a16="http://schemas.microsoft.com/office/drawing/2014/main" id="{32D58E1A-82C0-C7D2-B78B-2A04E24746C5}"/>
                          </a:ext>
                        </a:extLst>
                      </p:cNvPr>
                      <p:cNvPicPr/>
                      <p:nvPr/>
                    </p:nvPicPr>
                    <p:blipFill>
                      <a:blip r:embed="rId7"/>
                      <a:stretch>
                        <a:fillRect/>
                      </a:stretch>
                    </p:blipFill>
                    <p:spPr>
                      <a:xfrm>
                        <a:off x="7598184" y="1219303"/>
                        <a:ext cx="3384371" cy="8912963"/>
                      </a:xfrm>
                      <a:prstGeom prst="rect">
                        <a:avLst/>
                      </a:prstGeom>
                      <a:ln w="57150">
                        <a:solidFill>
                          <a:srgbClr val="33CC33"/>
                        </a:solidFill>
                      </a:ln>
                    </p:spPr>
                  </p:pic>
                </p:oleObj>
              </mc:Fallback>
            </mc:AlternateContent>
          </a:graphicData>
        </a:graphic>
      </p:graphicFrame>
      <p:pic>
        <p:nvPicPr>
          <p:cNvPr id="23" name="Picture 22" descr="Calendar&#10;&#10;Description automatically generated with medium confidence">
            <a:extLst>
              <a:ext uri="{FF2B5EF4-FFF2-40B4-BE49-F238E27FC236}">
                <a16:creationId xmlns:a16="http://schemas.microsoft.com/office/drawing/2014/main" id="{D03BB4C9-C228-6D8E-3699-90E34CA22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34181" y="1391371"/>
            <a:ext cx="5703177" cy="7128971"/>
          </a:xfrm>
          <a:prstGeom prst="rect">
            <a:avLst/>
          </a:prstGeom>
          <a:ln>
            <a:noFill/>
          </a:ln>
          <a:effectLst>
            <a:glow rad="228600">
              <a:schemeClr val="accent3">
                <a:satMod val="175000"/>
                <a:alpha val="40000"/>
              </a:schemeClr>
            </a:glow>
          </a:effectLst>
        </p:spPr>
      </p:pic>
      <p:pic>
        <p:nvPicPr>
          <p:cNvPr id="7" name="Picture Placeholder 6" descr="A picture containing text, book&#10;&#10;Description automatically generated">
            <a:extLst>
              <a:ext uri="{FF2B5EF4-FFF2-40B4-BE49-F238E27FC236}">
                <a16:creationId xmlns:a16="http://schemas.microsoft.com/office/drawing/2014/main" id="{0C75E75B-5D21-4583-B752-9D6D1C530DAF}"/>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3190" b="3190"/>
          <a:stretch>
            <a:fillRect/>
          </a:stretch>
        </p:blipFill>
        <p:spPr>
          <a:xfrm>
            <a:off x="16205201" y="3067050"/>
            <a:ext cx="5440680" cy="4914900"/>
          </a:xfrm>
          <a:ln>
            <a:noFill/>
          </a:ln>
          <a:effectLst/>
        </p:spPr>
      </p:pic>
      <p:sp>
        <p:nvSpPr>
          <p:cNvPr id="13" name="Oval 12">
            <a:extLst>
              <a:ext uri="{FF2B5EF4-FFF2-40B4-BE49-F238E27FC236}">
                <a16:creationId xmlns:a16="http://schemas.microsoft.com/office/drawing/2014/main" id="{9FF326D2-9AD4-2909-ECC1-535167069E30}"/>
              </a:ext>
            </a:extLst>
          </p:cNvPr>
          <p:cNvSpPr/>
          <p:nvPr/>
        </p:nvSpPr>
        <p:spPr>
          <a:xfrm>
            <a:off x="-5114908" y="-999690"/>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D9779F-415E-F0EF-A7B2-DC5BDCBE2F20}"/>
              </a:ext>
            </a:extLst>
          </p:cNvPr>
          <p:cNvSpPr/>
          <p:nvPr/>
        </p:nvSpPr>
        <p:spPr>
          <a:xfrm>
            <a:off x="-5114908" y="8599074"/>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15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2000">
        <p159:morph option="byObject"/>
      </p:transition>
    </mc:Choice>
    <mc:Fallback>
      <p:transition spd="slow"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F91ED-B26A-FB03-9994-DAA0E256435B}"/>
            </a:ext>
          </a:extLst>
        </p:cNvPr>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95F45511-FF7C-1E09-531E-CE5B2C76D341}"/>
              </a:ext>
            </a:extLst>
          </p:cNvPr>
          <p:cNvGraphicFramePr>
            <a:graphicFrameLocks noChangeAspect="1"/>
          </p:cNvGraphicFramePr>
          <p:nvPr>
            <p:extLst>
              <p:ext uri="{D42A27DB-BD31-4B8C-83A1-F6EECF244321}">
                <p14:modId xmlns:p14="http://schemas.microsoft.com/office/powerpoint/2010/main" val="3440926409"/>
              </p:ext>
            </p:extLst>
          </p:nvPr>
        </p:nvGraphicFramePr>
        <p:xfrm>
          <a:off x="7093742" y="1010371"/>
          <a:ext cx="5226971" cy="8202758"/>
        </p:xfrm>
        <a:graphic>
          <a:graphicData uri="http://schemas.openxmlformats.org/presentationml/2006/ole">
            <mc:AlternateContent xmlns:mc="http://schemas.openxmlformats.org/markup-compatibility/2006">
              <mc:Choice xmlns:v="urn:schemas-microsoft-com:vml" Requires="v">
                <p:oleObj name="Acrobat Document" r:id="rId2" imgW="6415686" imgH="9067407" progId="Acrobat.Document.DC">
                  <p:embed/>
                </p:oleObj>
              </mc:Choice>
              <mc:Fallback>
                <p:oleObj name="Acrobat Document" r:id="rId2" imgW="6415686" imgH="9067407" progId="Acrobat.Document.DC">
                  <p:embed/>
                  <p:pic>
                    <p:nvPicPr>
                      <p:cNvPr id="8" name="Object 7">
                        <a:extLst>
                          <a:ext uri="{FF2B5EF4-FFF2-40B4-BE49-F238E27FC236}">
                            <a16:creationId xmlns:a16="http://schemas.microsoft.com/office/drawing/2014/main" id="{95F45511-FF7C-1E09-531E-CE5B2C76D341}"/>
                          </a:ext>
                        </a:extLst>
                      </p:cNvPr>
                      <p:cNvPicPr/>
                      <p:nvPr/>
                    </p:nvPicPr>
                    <p:blipFill>
                      <a:blip r:embed="rId3"/>
                      <a:stretch>
                        <a:fillRect/>
                      </a:stretch>
                    </p:blipFill>
                    <p:spPr>
                      <a:xfrm>
                        <a:off x="7093742" y="1010371"/>
                        <a:ext cx="5226971" cy="8202758"/>
                      </a:xfrm>
                      <a:prstGeom prst="rect">
                        <a:avLst/>
                      </a:prstGeom>
                      <a:ln w="57150">
                        <a:solidFill>
                          <a:srgbClr val="33CC33"/>
                        </a:solidFill>
                      </a:ln>
                    </p:spPr>
                  </p:pic>
                </p:oleObj>
              </mc:Fallback>
            </mc:AlternateContent>
          </a:graphicData>
        </a:graphic>
      </p:graphicFrame>
      <p:graphicFrame>
        <p:nvGraphicFramePr>
          <p:cNvPr id="9" name="Picture Placeholder 8">
            <a:extLst>
              <a:ext uri="{FF2B5EF4-FFF2-40B4-BE49-F238E27FC236}">
                <a16:creationId xmlns:a16="http://schemas.microsoft.com/office/drawing/2014/main" id="{CD110A05-B91D-C7BE-2193-75AE31E428E6}"/>
              </a:ext>
            </a:extLst>
          </p:cNvPr>
          <p:cNvGraphicFramePr>
            <a:graphicFrameLocks noGrp="1" noChangeAspect="1"/>
          </p:cNvGraphicFramePr>
          <p:nvPr>
            <p:ph type="pic" sz="quarter" idx="12"/>
            <p:extLst>
              <p:ext uri="{D42A27DB-BD31-4B8C-83A1-F6EECF244321}">
                <p14:modId xmlns:p14="http://schemas.microsoft.com/office/powerpoint/2010/main" val="567711009"/>
              </p:ext>
            </p:extLst>
          </p:nvPr>
        </p:nvGraphicFramePr>
        <p:xfrm>
          <a:off x="605636" y="480155"/>
          <a:ext cx="3452020" cy="8932013"/>
        </p:xfrm>
        <a:graphic>
          <a:graphicData uri="http://schemas.openxmlformats.org/presentationml/2006/ole">
            <mc:AlternateContent xmlns:mc="http://schemas.openxmlformats.org/markup-compatibility/2006">
              <mc:Choice xmlns:v="urn:schemas-microsoft-com:vml" Requires="v">
                <p:oleObj name="Acrobat Document" r:id="rId4" imgW="2331507" imgH="6034757" progId="Acrobat.Document.DC">
                  <p:embed/>
                </p:oleObj>
              </mc:Choice>
              <mc:Fallback>
                <p:oleObj name="Acrobat Document" r:id="rId4" imgW="2331507" imgH="6034757" progId="Acrobat.Document.DC">
                  <p:embed/>
                  <p:pic>
                    <p:nvPicPr>
                      <p:cNvPr id="9" name="Picture Placeholder 8">
                        <a:extLst>
                          <a:ext uri="{FF2B5EF4-FFF2-40B4-BE49-F238E27FC236}">
                            <a16:creationId xmlns:a16="http://schemas.microsoft.com/office/drawing/2014/main" id="{CD110A05-B91D-C7BE-2193-75AE31E428E6}"/>
                          </a:ext>
                        </a:extLst>
                      </p:cNvPr>
                      <p:cNvPicPr/>
                      <p:nvPr/>
                    </p:nvPicPr>
                    <p:blipFill>
                      <a:blip r:embed="rId5"/>
                      <a:stretch>
                        <a:fillRect/>
                      </a:stretch>
                    </p:blipFill>
                    <p:spPr>
                      <a:xfrm>
                        <a:off x="605636" y="480155"/>
                        <a:ext cx="3452020" cy="8932013"/>
                      </a:xfrm>
                      <a:prstGeom prst="rect">
                        <a:avLst/>
                      </a:prstGeom>
                      <a:ln>
                        <a:noFill/>
                      </a:ln>
                    </p:spPr>
                  </p:pic>
                </p:oleObj>
              </mc:Fallback>
            </mc:AlternateContent>
          </a:graphicData>
        </a:graphic>
      </p:graphicFrame>
      <p:graphicFrame>
        <p:nvGraphicFramePr>
          <p:cNvPr id="14" name="Object 13">
            <a:extLst>
              <a:ext uri="{FF2B5EF4-FFF2-40B4-BE49-F238E27FC236}">
                <a16:creationId xmlns:a16="http://schemas.microsoft.com/office/drawing/2014/main" id="{B792DA31-9C9E-2AE7-9DA5-9558A5D3B092}"/>
              </a:ext>
            </a:extLst>
          </p:cNvPr>
          <p:cNvGraphicFramePr>
            <a:graphicFrameLocks noChangeAspect="1"/>
          </p:cNvGraphicFramePr>
          <p:nvPr>
            <p:extLst>
              <p:ext uri="{D42A27DB-BD31-4B8C-83A1-F6EECF244321}">
                <p14:modId xmlns:p14="http://schemas.microsoft.com/office/powerpoint/2010/main" val="1510364744"/>
              </p:ext>
            </p:extLst>
          </p:nvPr>
        </p:nvGraphicFramePr>
        <p:xfrm>
          <a:off x="3709371" y="1073871"/>
          <a:ext cx="3384371" cy="8912963"/>
        </p:xfrm>
        <a:graphic>
          <a:graphicData uri="http://schemas.openxmlformats.org/presentationml/2006/ole">
            <mc:AlternateContent xmlns:mc="http://schemas.openxmlformats.org/markup-compatibility/2006">
              <mc:Choice xmlns:v="urn:schemas-microsoft-com:vml" Requires="v">
                <p:oleObj name="Acrobat Document" r:id="rId6" imgW="2331507" imgH="6034757" progId="Acrobat.Document.DC">
                  <p:embed/>
                </p:oleObj>
              </mc:Choice>
              <mc:Fallback>
                <p:oleObj name="Acrobat Document" r:id="rId6" imgW="2331507" imgH="6034757" progId="Acrobat.Document.DC">
                  <p:embed/>
                  <p:pic>
                    <p:nvPicPr>
                      <p:cNvPr id="14" name="Object 13">
                        <a:extLst>
                          <a:ext uri="{FF2B5EF4-FFF2-40B4-BE49-F238E27FC236}">
                            <a16:creationId xmlns:a16="http://schemas.microsoft.com/office/drawing/2014/main" id="{B792DA31-9C9E-2AE7-9DA5-9558A5D3B092}"/>
                          </a:ext>
                        </a:extLst>
                      </p:cNvPr>
                      <p:cNvPicPr/>
                      <p:nvPr/>
                    </p:nvPicPr>
                    <p:blipFill>
                      <a:blip r:embed="rId7"/>
                      <a:stretch>
                        <a:fillRect/>
                      </a:stretch>
                    </p:blipFill>
                    <p:spPr>
                      <a:xfrm>
                        <a:off x="3709371" y="1073871"/>
                        <a:ext cx="3384371" cy="8912963"/>
                      </a:xfrm>
                      <a:prstGeom prst="rect">
                        <a:avLst/>
                      </a:prstGeom>
                      <a:ln>
                        <a:noFill/>
                      </a:ln>
                    </p:spPr>
                  </p:pic>
                </p:oleObj>
              </mc:Fallback>
            </mc:AlternateContent>
          </a:graphicData>
        </a:graphic>
      </p:graphicFrame>
      <p:pic>
        <p:nvPicPr>
          <p:cNvPr id="23" name="Picture 22" descr="Calendar&#10;&#10;Description automatically generated with medium confidence">
            <a:extLst>
              <a:ext uri="{FF2B5EF4-FFF2-40B4-BE49-F238E27FC236}">
                <a16:creationId xmlns:a16="http://schemas.microsoft.com/office/drawing/2014/main" id="{939E2604-3051-3DA1-B482-4D47A7DA9E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49372" y="1010371"/>
            <a:ext cx="5703177" cy="7128971"/>
          </a:xfrm>
          <a:prstGeom prst="rect">
            <a:avLst/>
          </a:prstGeom>
          <a:ln>
            <a:noFill/>
          </a:ln>
          <a:effectLst/>
        </p:spPr>
      </p:pic>
      <p:pic>
        <p:nvPicPr>
          <p:cNvPr id="7" name="Picture Placeholder 6" descr="A picture containing text, book&#10;&#10;Description automatically generated">
            <a:extLst>
              <a:ext uri="{FF2B5EF4-FFF2-40B4-BE49-F238E27FC236}">
                <a16:creationId xmlns:a16="http://schemas.microsoft.com/office/drawing/2014/main" id="{6A3AAAD8-1C3E-7F3E-3CCB-396735257EB5}"/>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3190" b="3190"/>
          <a:stretch>
            <a:fillRect/>
          </a:stretch>
        </p:blipFill>
        <p:spPr>
          <a:xfrm>
            <a:off x="12629975" y="2773562"/>
            <a:ext cx="5052389" cy="4914900"/>
          </a:xfrm>
          <a:ln>
            <a:noFill/>
          </a:ln>
          <a:effectLst/>
        </p:spPr>
      </p:pic>
      <p:sp>
        <p:nvSpPr>
          <p:cNvPr id="12" name="Oval 11">
            <a:extLst>
              <a:ext uri="{FF2B5EF4-FFF2-40B4-BE49-F238E27FC236}">
                <a16:creationId xmlns:a16="http://schemas.microsoft.com/office/drawing/2014/main" id="{A71BD043-CC87-B74C-721A-5165517F80CC}"/>
              </a:ext>
            </a:extLst>
          </p:cNvPr>
          <p:cNvSpPr/>
          <p:nvPr/>
        </p:nvSpPr>
        <p:spPr>
          <a:xfrm>
            <a:off x="-5114908" y="-999690"/>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34E13B5-8FA7-385A-49C9-CF27976772CA}"/>
              </a:ext>
            </a:extLst>
          </p:cNvPr>
          <p:cNvSpPr/>
          <p:nvPr/>
        </p:nvSpPr>
        <p:spPr>
          <a:xfrm>
            <a:off x="-5114908" y="8502075"/>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467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2000">
        <p159:morph option="byObject"/>
      </p:transition>
    </mc:Choice>
    <mc:Fallback>
      <p:transition spd="slow" advClick="0" advTm="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3EED-022F-C8EE-34B7-8F4C6C4C5295}"/>
            </a:ext>
          </a:extLst>
        </p:cNvPr>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1EC8D130-B065-BDF6-9638-A04083F71363}"/>
              </a:ext>
            </a:extLst>
          </p:cNvPr>
          <p:cNvGraphicFramePr>
            <a:graphicFrameLocks noChangeAspect="1"/>
          </p:cNvGraphicFramePr>
          <p:nvPr>
            <p:extLst>
              <p:ext uri="{D42A27DB-BD31-4B8C-83A1-F6EECF244321}">
                <p14:modId xmlns:p14="http://schemas.microsoft.com/office/powerpoint/2010/main" val="1007639475"/>
              </p:ext>
            </p:extLst>
          </p:nvPr>
        </p:nvGraphicFramePr>
        <p:xfrm>
          <a:off x="1036319" y="1010371"/>
          <a:ext cx="5848030" cy="8266258"/>
        </p:xfrm>
        <a:graphic>
          <a:graphicData uri="http://schemas.openxmlformats.org/presentationml/2006/ole">
            <mc:AlternateContent xmlns:mc="http://schemas.openxmlformats.org/markup-compatibility/2006">
              <mc:Choice xmlns:v="urn:schemas-microsoft-com:vml" Requires="v">
                <p:oleObj name="Acrobat Document" r:id="rId2" imgW="6415686" imgH="9067407" progId="Acrobat.Document.DC">
                  <p:embed/>
                </p:oleObj>
              </mc:Choice>
              <mc:Fallback>
                <p:oleObj name="Acrobat Document" r:id="rId2" imgW="6415686" imgH="9067407" progId="Acrobat.Document.DC">
                  <p:embed/>
                  <p:pic>
                    <p:nvPicPr>
                      <p:cNvPr id="8" name="Object 7">
                        <a:extLst>
                          <a:ext uri="{FF2B5EF4-FFF2-40B4-BE49-F238E27FC236}">
                            <a16:creationId xmlns:a16="http://schemas.microsoft.com/office/drawing/2014/main" id="{1EC8D130-B065-BDF6-9638-A04083F71363}"/>
                          </a:ext>
                        </a:extLst>
                      </p:cNvPr>
                      <p:cNvPicPr/>
                      <p:nvPr/>
                    </p:nvPicPr>
                    <p:blipFill>
                      <a:blip r:embed="rId3"/>
                      <a:stretch>
                        <a:fillRect/>
                      </a:stretch>
                    </p:blipFill>
                    <p:spPr>
                      <a:xfrm>
                        <a:off x="1036319" y="1010371"/>
                        <a:ext cx="5848030" cy="8266258"/>
                      </a:xfrm>
                      <a:prstGeom prst="rect">
                        <a:avLst/>
                      </a:prstGeom>
                      <a:ln>
                        <a:noFill/>
                      </a:ln>
                    </p:spPr>
                  </p:pic>
                </p:oleObj>
              </mc:Fallback>
            </mc:AlternateContent>
          </a:graphicData>
        </a:graphic>
      </p:graphicFrame>
      <p:graphicFrame>
        <p:nvGraphicFramePr>
          <p:cNvPr id="9" name="Picture Placeholder 8">
            <a:extLst>
              <a:ext uri="{FF2B5EF4-FFF2-40B4-BE49-F238E27FC236}">
                <a16:creationId xmlns:a16="http://schemas.microsoft.com/office/drawing/2014/main" id="{FC0ED179-E3A4-C79A-4C11-0AE12DF07293}"/>
              </a:ext>
            </a:extLst>
          </p:cNvPr>
          <p:cNvGraphicFramePr>
            <a:graphicFrameLocks noGrp="1" noChangeAspect="1"/>
          </p:cNvGraphicFramePr>
          <p:nvPr>
            <p:ph type="pic" sz="quarter" idx="12"/>
            <p:extLst>
              <p:ext uri="{D42A27DB-BD31-4B8C-83A1-F6EECF244321}">
                <p14:modId xmlns:p14="http://schemas.microsoft.com/office/powerpoint/2010/main" val="238593714"/>
              </p:ext>
            </p:extLst>
          </p:nvPr>
        </p:nvGraphicFramePr>
        <p:xfrm>
          <a:off x="-6071735" y="1113706"/>
          <a:ext cx="3452020" cy="8932013"/>
        </p:xfrm>
        <a:graphic>
          <a:graphicData uri="http://schemas.openxmlformats.org/presentationml/2006/ole">
            <mc:AlternateContent xmlns:mc="http://schemas.openxmlformats.org/markup-compatibility/2006">
              <mc:Choice xmlns:v="urn:schemas-microsoft-com:vml" Requires="v">
                <p:oleObj name="Acrobat Document" r:id="rId4" imgW="2331507" imgH="6034757" progId="Acrobat.Document.DC">
                  <p:embed/>
                </p:oleObj>
              </mc:Choice>
              <mc:Fallback>
                <p:oleObj name="Acrobat Document" r:id="rId4" imgW="2331507" imgH="6034757" progId="Acrobat.Document.DC">
                  <p:embed/>
                  <p:pic>
                    <p:nvPicPr>
                      <p:cNvPr id="9" name="Picture Placeholder 8">
                        <a:extLst>
                          <a:ext uri="{FF2B5EF4-FFF2-40B4-BE49-F238E27FC236}">
                            <a16:creationId xmlns:a16="http://schemas.microsoft.com/office/drawing/2014/main" id="{FC0ED179-E3A4-C79A-4C11-0AE12DF07293}"/>
                          </a:ext>
                        </a:extLst>
                      </p:cNvPr>
                      <p:cNvPicPr/>
                      <p:nvPr/>
                    </p:nvPicPr>
                    <p:blipFill>
                      <a:blip r:embed="rId5"/>
                      <a:stretch>
                        <a:fillRect/>
                      </a:stretch>
                    </p:blipFill>
                    <p:spPr>
                      <a:xfrm>
                        <a:off x="-6071735" y="1113706"/>
                        <a:ext cx="3452020" cy="8932013"/>
                      </a:xfrm>
                      <a:prstGeom prst="rect">
                        <a:avLst/>
                      </a:prstGeom>
                      <a:ln>
                        <a:noFill/>
                      </a:ln>
                    </p:spPr>
                  </p:pic>
                </p:oleObj>
              </mc:Fallback>
            </mc:AlternateContent>
          </a:graphicData>
        </a:graphic>
      </p:graphicFrame>
      <p:graphicFrame>
        <p:nvGraphicFramePr>
          <p:cNvPr id="14" name="Object 13">
            <a:extLst>
              <a:ext uri="{FF2B5EF4-FFF2-40B4-BE49-F238E27FC236}">
                <a16:creationId xmlns:a16="http://schemas.microsoft.com/office/drawing/2014/main" id="{B6E1A4BD-B8F9-C705-F845-330A9A558640}"/>
              </a:ext>
            </a:extLst>
          </p:cNvPr>
          <p:cNvGraphicFramePr>
            <a:graphicFrameLocks noChangeAspect="1"/>
          </p:cNvGraphicFramePr>
          <p:nvPr>
            <p:extLst>
              <p:ext uri="{D42A27DB-BD31-4B8C-83A1-F6EECF244321}">
                <p14:modId xmlns:p14="http://schemas.microsoft.com/office/powerpoint/2010/main" val="1908527686"/>
              </p:ext>
            </p:extLst>
          </p:nvPr>
        </p:nvGraphicFramePr>
        <p:xfrm>
          <a:off x="-2190288" y="1113706"/>
          <a:ext cx="3384371" cy="8912963"/>
        </p:xfrm>
        <a:graphic>
          <a:graphicData uri="http://schemas.openxmlformats.org/presentationml/2006/ole">
            <mc:AlternateContent xmlns:mc="http://schemas.openxmlformats.org/markup-compatibility/2006">
              <mc:Choice xmlns:v="urn:schemas-microsoft-com:vml" Requires="v">
                <p:oleObj name="Acrobat Document" r:id="rId6" imgW="2331507" imgH="6034757" progId="Acrobat.Document.DC">
                  <p:embed/>
                </p:oleObj>
              </mc:Choice>
              <mc:Fallback>
                <p:oleObj name="Acrobat Document" r:id="rId6" imgW="2331507" imgH="6034757" progId="Acrobat.Document.DC">
                  <p:embed/>
                  <p:pic>
                    <p:nvPicPr>
                      <p:cNvPr id="14" name="Object 13">
                        <a:extLst>
                          <a:ext uri="{FF2B5EF4-FFF2-40B4-BE49-F238E27FC236}">
                            <a16:creationId xmlns:a16="http://schemas.microsoft.com/office/drawing/2014/main" id="{B6E1A4BD-B8F9-C705-F845-330A9A558640}"/>
                          </a:ext>
                        </a:extLst>
                      </p:cNvPr>
                      <p:cNvPicPr/>
                      <p:nvPr/>
                    </p:nvPicPr>
                    <p:blipFill>
                      <a:blip r:embed="rId7"/>
                      <a:stretch>
                        <a:fillRect/>
                      </a:stretch>
                    </p:blipFill>
                    <p:spPr>
                      <a:xfrm>
                        <a:off x="-2190288" y="1113706"/>
                        <a:ext cx="3384371" cy="8912963"/>
                      </a:xfrm>
                      <a:prstGeom prst="rect">
                        <a:avLst/>
                      </a:prstGeom>
                      <a:ln>
                        <a:noFill/>
                      </a:ln>
                    </p:spPr>
                  </p:pic>
                </p:oleObj>
              </mc:Fallback>
            </mc:AlternateContent>
          </a:graphicData>
        </a:graphic>
      </p:graphicFrame>
      <p:pic>
        <p:nvPicPr>
          <p:cNvPr id="23" name="Picture 22" descr="Calendar&#10;&#10;Description automatically generated with medium confidence">
            <a:extLst>
              <a:ext uri="{FF2B5EF4-FFF2-40B4-BE49-F238E27FC236}">
                <a16:creationId xmlns:a16="http://schemas.microsoft.com/office/drawing/2014/main" id="{AF5DC8FF-2F68-4D23-E743-EF8E60229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89640" y="1010371"/>
            <a:ext cx="5703177" cy="7128971"/>
          </a:xfrm>
          <a:prstGeom prst="rect">
            <a:avLst/>
          </a:prstGeom>
          <a:ln>
            <a:noFill/>
          </a:ln>
          <a:effectLst/>
        </p:spPr>
      </p:pic>
      <p:pic>
        <p:nvPicPr>
          <p:cNvPr id="7" name="Picture Placeholder 6" descr="A picture containing text, book&#10;&#10;Description automatically generated">
            <a:extLst>
              <a:ext uri="{FF2B5EF4-FFF2-40B4-BE49-F238E27FC236}">
                <a16:creationId xmlns:a16="http://schemas.microsoft.com/office/drawing/2014/main" id="{D8BAD93C-2ACC-9027-832D-2167016F6063}"/>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3190" b="3190"/>
          <a:stretch>
            <a:fillRect/>
          </a:stretch>
        </p:blipFill>
        <p:spPr>
          <a:xfrm>
            <a:off x="6589132" y="2843365"/>
            <a:ext cx="5562790" cy="4914900"/>
          </a:xfrm>
          <a:ln w="57150">
            <a:solidFill>
              <a:srgbClr val="33CC33"/>
            </a:solidFill>
          </a:ln>
          <a:effectLst>
            <a:glow rad="101600">
              <a:srgbClr val="33CC33">
                <a:alpha val="60000"/>
              </a:srgbClr>
            </a:glow>
          </a:effectLst>
        </p:spPr>
      </p:pic>
      <p:sp>
        <p:nvSpPr>
          <p:cNvPr id="10" name="Oval 9">
            <a:extLst>
              <a:ext uri="{FF2B5EF4-FFF2-40B4-BE49-F238E27FC236}">
                <a16:creationId xmlns:a16="http://schemas.microsoft.com/office/drawing/2014/main" id="{F71920D7-EAD1-8A2E-1B5A-C8584CD50247}"/>
              </a:ext>
            </a:extLst>
          </p:cNvPr>
          <p:cNvSpPr/>
          <p:nvPr/>
        </p:nvSpPr>
        <p:spPr>
          <a:xfrm>
            <a:off x="-5114908" y="-999690"/>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8AA6B7-AAA8-0EF3-B5A8-D2DB7201E29C}"/>
              </a:ext>
            </a:extLst>
          </p:cNvPr>
          <p:cNvSpPr/>
          <p:nvPr/>
        </p:nvSpPr>
        <p:spPr>
          <a:xfrm>
            <a:off x="-5114908" y="8424744"/>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9093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2000">
        <p159:morph option="byObject"/>
      </p:transition>
    </mc:Choice>
    <mc:Fallback>
      <p:transition spd="slow"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4E8BD-92F6-1824-E342-3F04EE31CA23}"/>
            </a:ext>
          </a:extLst>
        </p:cNvPr>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8610DE83-EC2C-1937-D98F-C72C84D8E238}"/>
              </a:ext>
            </a:extLst>
          </p:cNvPr>
          <p:cNvGraphicFramePr>
            <a:graphicFrameLocks noChangeAspect="1"/>
          </p:cNvGraphicFramePr>
          <p:nvPr>
            <p:extLst>
              <p:ext uri="{D42A27DB-BD31-4B8C-83A1-F6EECF244321}">
                <p14:modId xmlns:p14="http://schemas.microsoft.com/office/powerpoint/2010/main" val="2953762135"/>
              </p:ext>
            </p:extLst>
          </p:nvPr>
        </p:nvGraphicFramePr>
        <p:xfrm>
          <a:off x="-4891327" y="1579014"/>
          <a:ext cx="5848030" cy="8266258"/>
        </p:xfrm>
        <a:graphic>
          <a:graphicData uri="http://schemas.openxmlformats.org/presentationml/2006/ole">
            <mc:AlternateContent xmlns:mc="http://schemas.openxmlformats.org/markup-compatibility/2006">
              <mc:Choice xmlns:v="urn:schemas-microsoft-com:vml" Requires="v">
                <p:oleObj name="Acrobat Document" r:id="rId2" imgW="6415686" imgH="9067407" progId="Acrobat.Document.DC">
                  <p:embed/>
                </p:oleObj>
              </mc:Choice>
              <mc:Fallback>
                <p:oleObj name="Acrobat Document" r:id="rId2" imgW="6415686" imgH="9067407" progId="Acrobat.Document.DC">
                  <p:embed/>
                  <p:pic>
                    <p:nvPicPr>
                      <p:cNvPr id="8" name="Object 7">
                        <a:extLst>
                          <a:ext uri="{FF2B5EF4-FFF2-40B4-BE49-F238E27FC236}">
                            <a16:creationId xmlns:a16="http://schemas.microsoft.com/office/drawing/2014/main" id="{8610DE83-EC2C-1937-D98F-C72C84D8E238}"/>
                          </a:ext>
                        </a:extLst>
                      </p:cNvPr>
                      <p:cNvPicPr/>
                      <p:nvPr/>
                    </p:nvPicPr>
                    <p:blipFill>
                      <a:blip r:embed="rId3"/>
                      <a:stretch>
                        <a:fillRect/>
                      </a:stretch>
                    </p:blipFill>
                    <p:spPr>
                      <a:xfrm>
                        <a:off x="-4891327" y="1579014"/>
                        <a:ext cx="5848030" cy="8266258"/>
                      </a:xfrm>
                      <a:prstGeom prst="rect">
                        <a:avLst/>
                      </a:prstGeom>
                      <a:ln>
                        <a:noFill/>
                      </a:ln>
                    </p:spPr>
                  </p:pic>
                </p:oleObj>
              </mc:Fallback>
            </mc:AlternateContent>
          </a:graphicData>
        </a:graphic>
      </p:graphicFrame>
      <p:graphicFrame>
        <p:nvGraphicFramePr>
          <p:cNvPr id="9" name="Picture Placeholder 8">
            <a:extLst>
              <a:ext uri="{FF2B5EF4-FFF2-40B4-BE49-F238E27FC236}">
                <a16:creationId xmlns:a16="http://schemas.microsoft.com/office/drawing/2014/main" id="{91CC3FC5-FB2D-09EB-56FE-481E522C603A}"/>
              </a:ext>
            </a:extLst>
          </p:cNvPr>
          <p:cNvGraphicFramePr>
            <a:graphicFrameLocks noGrp="1" noChangeAspect="1"/>
          </p:cNvGraphicFramePr>
          <p:nvPr>
            <p:ph type="pic" sz="quarter" idx="12"/>
            <p:extLst>
              <p:ext uri="{D42A27DB-BD31-4B8C-83A1-F6EECF244321}">
                <p14:modId xmlns:p14="http://schemas.microsoft.com/office/powerpoint/2010/main" val="3463744157"/>
              </p:ext>
            </p:extLst>
          </p:nvPr>
        </p:nvGraphicFramePr>
        <p:xfrm>
          <a:off x="-8133957" y="1246136"/>
          <a:ext cx="3452020" cy="8932013"/>
        </p:xfrm>
        <a:graphic>
          <a:graphicData uri="http://schemas.openxmlformats.org/presentationml/2006/ole">
            <mc:AlternateContent xmlns:mc="http://schemas.openxmlformats.org/markup-compatibility/2006">
              <mc:Choice xmlns:v="urn:schemas-microsoft-com:vml" Requires="v">
                <p:oleObj name="Acrobat Document" r:id="rId4" imgW="2331507" imgH="6034757" progId="Acrobat.Document.DC">
                  <p:embed/>
                </p:oleObj>
              </mc:Choice>
              <mc:Fallback>
                <p:oleObj name="Acrobat Document" r:id="rId4" imgW="2331507" imgH="6034757" progId="Acrobat.Document.DC">
                  <p:embed/>
                  <p:pic>
                    <p:nvPicPr>
                      <p:cNvPr id="9" name="Picture Placeholder 8">
                        <a:extLst>
                          <a:ext uri="{FF2B5EF4-FFF2-40B4-BE49-F238E27FC236}">
                            <a16:creationId xmlns:a16="http://schemas.microsoft.com/office/drawing/2014/main" id="{91CC3FC5-FB2D-09EB-56FE-481E522C603A}"/>
                          </a:ext>
                        </a:extLst>
                      </p:cNvPr>
                      <p:cNvPicPr/>
                      <p:nvPr/>
                    </p:nvPicPr>
                    <p:blipFill>
                      <a:blip r:embed="rId5"/>
                      <a:stretch>
                        <a:fillRect/>
                      </a:stretch>
                    </p:blipFill>
                    <p:spPr>
                      <a:xfrm>
                        <a:off x="-8133957" y="1246136"/>
                        <a:ext cx="3452020" cy="8932013"/>
                      </a:xfrm>
                      <a:prstGeom prst="rect">
                        <a:avLst/>
                      </a:prstGeom>
                      <a:ln>
                        <a:noFill/>
                      </a:ln>
                    </p:spPr>
                  </p:pic>
                </p:oleObj>
              </mc:Fallback>
            </mc:AlternateContent>
          </a:graphicData>
        </a:graphic>
      </p:graphicFrame>
      <p:graphicFrame>
        <p:nvGraphicFramePr>
          <p:cNvPr id="14" name="Object 13">
            <a:extLst>
              <a:ext uri="{FF2B5EF4-FFF2-40B4-BE49-F238E27FC236}">
                <a16:creationId xmlns:a16="http://schemas.microsoft.com/office/drawing/2014/main" id="{351A7450-FF28-41A7-E217-28F6028BC173}"/>
              </a:ext>
            </a:extLst>
          </p:cNvPr>
          <p:cNvGraphicFramePr>
            <a:graphicFrameLocks noChangeAspect="1"/>
          </p:cNvGraphicFramePr>
          <p:nvPr>
            <p:extLst>
              <p:ext uri="{D42A27DB-BD31-4B8C-83A1-F6EECF244321}">
                <p14:modId xmlns:p14="http://schemas.microsoft.com/office/powerpoint/2010/main" val="1222019318"/>
              </p:ext>
            </p:extLst>
          </p:nvPr>
        </p:nvGraphicFramePr>
        <p:xfrm>
          <a:off x="-11867677" y="1265186"/>
          <a:ext cx="3384371" cy="8912963"/>
        </p:xfrm>
        <a:graphic>
          <a:graphicData uri="http://schemas.openxmlformats.org/presentationml/2006/ole">
            <mc:AlternateContent xmlns:mc="http://schemas.openxmlformats.org/markup-compatibility/2006">
              <mc:Choice xmlns:v="urn:schemas-microsoft-com:vml" Requires="v">
                <p:oleObj name="Acrobat Document" r:id="rId6" imgW="2331507" imgH="6034757" progId="Acrobat.Document.DC">
                  <p:embed/>
                </p:oleObj>
              </mc:Choice>
              <mc:Fallback>
                <p:oleObj name="Acrobat Document" r:id="rId6" imgW="2331507" imgH="6034757" progId="Acrobat.Document.DC">
                  <p:embed/>
                  <p:pic>
                    <p:nvPicPr>
                      <p:cNvPr id="14" name="Object 13">
                        <a:extLst>
                          <a:ext uri="{FF2B5EF4-FFF2-40B4-BE49-F238E27FC236}">
                            <a16:creationId xmlns:a16="http://schemas.microsoft.com/office/drawing/2014/main" id="{351A7450-FF28-41A7-E217-28F6028BC173}"/>
                          </a:ext>
                        </a:extLst>
                      </p:cNvPr>
                      <p:cNvPicPr/>
                      <p:nvPr/>
                    </p:nvPicPr>
                    <p:blipFill>
                      <a:blip r:embed="rId7"/>
                      <a:stretch>
                        <a:fillRect/>
                      </a:stretch>
                    </p:blipFill>
                    <p:spPr>
                      <a:xfrm>
                        <a:off x="-11867677" y="1265186"/>
                        <a:ext cx="3384371" cy="8912963"/>
                      </a:xfrm>
                      <a:prstGeom prst="rect">
                        <a:avLst/>
                      </a:prstGeom>
                      <a:ln>
                        <a:noFill/>
                      </a:ln>
                    </p:spPr>
                  </p:pic>
                </p:oleObj>
              </mc:Fallback>
            </mc:AlternateContent>
          </a:graphicData>
        </a:graphic>
      </p:graphicFrame>
      <p:pic>
        <p:nvPicPr>
          <p:cNvPr id="23" name="Picture 22" descr="Calendar&#10;&#10;Description automatically generated with medium confidence">
            <a:extLst>
              <a:ext uri="{FF2B5EF4-FFF2-40B4-BE49-F238E27FC236}">
                <a16:creationId xmlns:a16="http://schemas.microsoft.com/office/drawing/2014/main" id="{A6CFFD80-40B8-6AC1-398A-B92DF95535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142" y="1579014"/>
            <a:ext cx="5848029" cy="7128971"/>
          </a:xfrm>
          <a:prstGeom prst="rect">
            <a:avLst/>
          </a:prstGeom>
          <a:ln w="57150">
            <a:solidFill>
              <a:srgbClr val="33CC33"/>
            </a:solidFill>
          </a:ln>
          <a:effectLst/>
        </p:spPr>
      </p:pic>
      <p:pic>
        <p:nvPicPr>
          <p:cNvPr id="7" name="Picture Placeholder 6" descr="A picture containing text, book&#10;&#10;Description automatically generated">
            <a:extLst>
              <a:ext uri="{FF2B5EF4-FFF2-40B4-BE49-F238E27FC236}">
                <a16:creationId xmlns:a16="http://schemas.microsoft.com/office/drawing/2014/main" id="{3A98A358-AFBF-836E-657C-AB4978CC819C}"/>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3190" b="3190"/>
          <a:stretch>
            <a:fillRect/>
          </a:stretch>
        </p:blipFill>
        <p:spPr>
          <a:xfrm>
            <a:off x="792996" y="3145446"/>
            <a:ext cx="5250339" cy="4914900"/>
          </a:xfrm>
          <a:ln>
            <a:noFill/>
          </a:ln>
          <a:effectLst/>
        </p:spPr>
      </p:pic>
      <p:sp>
        <p:nvSpPr>
          <p:cNvPr id="10" name="Oval 9">
            <a:extLst>
              <a:ext uri="{FF2B5EF4-FFF2-40B4-BE49-F238E27FC236}">
                <a16:creationId xmlns:a16="http://schemas.microsoft.com/office/drawing/2014/main" id="{AAE8D980-AE67-BE64-23A3-554575943EDD}"/>
              </a:ext>
            </a:extLst>
          </p:cNvPr>
          <p:cNvSpPr/>
          <p:nvPr/>
        </p:nvSpPr>
        <p:spPr>
          <a:xfrm>
            <a:off x="-5114908" y="-739031"/>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8951D69-FF7F-04AF-0C10-44C024C1EF97}"/>
              </a:ext>
            </a:extLst>
          </p:cNvPr>
          <p:cNvSpPr/>
          <p:nvPr/>
        </p:nvSpPr>
        <p:spPr>
          <a:xfrm>
            <a:off x="-5114908" y="8306451"/>
            <a:ext cx="28517816" cy="341051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0210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advClick="0" advTm="2000">
        <p159:morph option="byObject"/>
      </p:transition>
    </mc:Choice>
    <mc:Fallback>
      <p:transition spd="slow"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C4339-ECDA-401D-3FFB-8F0826ECA4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194FD8-2305-5624-A592-A8C440C55783}"/>
              </a:ext>
            </a:extLst>
          </p:cNvPr>
          <p:cNvSpPr/>
          <p:nvPr/>
        </p:nvSpPr>
        <p:spPr>
          <a:xfrm>
            <a:off x="0" y="0"/>
            <a:ext cx="9144000" cy="9611651"/>
          </a:xfrm>
          <a:custGeom>
            <a:avLst/>
            <a:gdLst/>
            <a:ahLst/>
            <a:cxnLst/>
            <a:rect l="l" t="t" r="r" b="b"/>
            <a:pathLst>
              <a:path w="9144000" h="9611651">
                <a:moveTo>
                  <a:pt x="0" y="0"/>
                </a:moveTo>
                <a:lnTo>
                  <a:pt x="9144000" y="0"/>
                </a:lnTo>
                <a:lnTo>
                  <a:pt x="9144000" y="9611651"/>
                </a:lnTo>
                <a:lnTo>
                  <a:pt x="0" y="9611651"/>
                </a:lnTo>
                <a:lnTo>
                  <a:pt x="0" y="0"/>
                </a:lnTo>
                <a:close/>
              </a:path>
            </a:pathLst>
          </a:custGeom>
          <a:blipFill>
            <a:blip r:embed="rId2"/>
            <a:stretch>
              <a:fillRect l="-3372" r="-1741"/>
            </a:stretch>
          </a:blipFill>
        </p:spPr>
        <p:txBody>
          <a:bodyPr/>
          <a:lstStyle/>
          <a:p>
            <a:endParaRPr lang="en-US"/>
          </a:p>
        </p:txBody>
      </p:sp>
      <p:sp>
        <p:nvSpPr>
          <p:cNvPr id="3" name="Freeform 3">
            <a:extLst>
              <a:ext uri="{FF2B5EF4-FFF2-40B4-BE49-F238E27FC236}">
                <a16:creationId xmlns:a16="http://schemas.microsoft.com/office/drawing/2014/main" id="{ADBF3CBA-3652-6399-280D-CD33DA2C74A8}"/>
              </a:ext>
            </a:extLst>
          </p:cNvPr>
          <p:cNvSpPr/>
          <p:nvPr/>
        </p:nvSpPr>
        <p:spPr>
          <a:xfrm>
            <a:off x="9294764" y="0"/>
            <a:ext cx="8993235" cy="10287000"/>
          </a:xfrm>
          <a:custGeom>
            <a:avLst/>
            <a:gdLst/>
            <a:ahLst/>
            <a:cxnLst/>
            <a:rect l="l" t="t" r="r" b="b"/>
            <a:pathLst>
              <a:path w="8734766" h="10287000">
                <a:moveTo>
                  <a:pt x="0" y="0"/>
                </a:moveTo>
                <a:lnTo>
                  <a:pt x="8734766" y="0"/>
                </a:lnTo>
                <a:lnTo>
                  <a:pt x="8734766" y="10287000"/>
                </a:lnTo>
                <a:lnTo>
                  <a:pt x="0" y="10287000"/>
                </a:lnTo>
                <a:lnTo>
                  <a:pt x="0" y="0"/>
                </a:lnTo>
                <a:close/>
              </a:path>
            </a:pathLst>
          </a:custGeom>
          <a:blipFill>
            <a:blip r:embed="rId3"/>
            <a:stretch>
              <a:fillRect l="-37749" r="-4642"/>
            </a:stretch>
          </a:blipFill>
        </p:spPr>
        <p:txBody>
          <a:bodyPr/>
          <a:lstStyle/>
          <a:p>
            <a:endParaRPr lang="en-US"/>
          </a:p>
        </p:txBody>
      </p:sp>
      <p:sp>
        <p:nvSpPr>
          <p:cNvPr id="4" name="Freeform 4">
            <a:extLst>
              <a:ext uri="{FF2B5EF4-FFF2-40B4-BE49-F238E27FC236}">
                <a16:creationId xmlns:a16="http://schemas.microsoft.com/office/drawing/2014/main" id="{6E8BA59A-99EE-5008-EAEC-E2CBC6C71C29}"/>
              </a:ext>
            </a:extLst>
          </p:cNvPr>
          <p:cNvSpPr/>
          <p:nvPr/>
        </p:nvSpPr>
        <p:spPr>
          <a:xfrm>
            <a:off x="10643118" y="6359888"/>
            <a:ext cx="5796824" cy="5796824"/>
          </a:xfrm>
          <a:custGeom>
            <a:avLst/>
            <a:gdLst/>
            <a:ahLst/>
            <a:cxnLst/>
            <a:rect l="l" t="t" r="r" b="b"/>
            <a:pathLst>
              <a:path w="5796824" h="5796824">
                <a:moveTo>
                  <a:pt x="0" y="0"/>
                </a:moveTo>
                <a:lnTo>
                  <a:pt x="5796824" y="0"/>
                </a:lnTo>
                <a:lnTo>
                  <a:pt x="5796824" y="5796824"/>
                </a:lnTo>
                <a:lnTo>
                  <a:pt x="0" y="5796824"/>
                </a:lnTo>
                <a:lnTo>
                  <a:pt x="0" y="0"/>
                </a:lnTo>
                <a:close/>
              </a:path>
            </a:pathLst>
          </a:custGeom>
          <a:blipFill>
            <a:blip r:embed="rId4"/>
            <a:stretch>
              <a:fillRect/>
            </a:stretch>
          </a:blipFill>
        </p:spPr>
        <p:txBody>
          <a:bodyPr/>
          <a:lstStyle/>
          <a:p>
            <a:endParaRPr lang="en-US"/>
          </a:p>
        </p:txBody>
      </p:sp>
      <p:grpSp>
        <p:nvGrpSpPr>
          <p:cNvPr id="5" name="Group 5">
            <a:extLst>
              <a:ext uri="{FF2B5EF4-FFF2-40B4-BE49-F238E27FC236}">
                <a16:creationId xmlns:a16="http://schemas.microsoft.com/office/drawing/2014/main" id="{AF39394E-7120-77EB-4351-3FF07353EFC8}"/>
              </a:ext>
            </a:extLst>
          </p:cNvPr>
          <p:cNvGrpSpPr/>
          <p:nvPr/>
        </p:nvGrpSpPr>
        <p:grpSpPr>
          <a:xfrm>
            <a:off x="9395991" y="6464267"/>
            <a:ext cx="8633540" cy="2151065"/>
            <a:chOff x="0" y="0"/>
            <a:chExt cx="11511387" cy="2868087"/>
          </a:xfrm>
        </p:grpSpPr>
        <p:sp>
          <p:nvSpPr>
            <p:cNvPr id="6" name="TextBox 6">
              <a:extLst>
                <a:ext uri="{FF2B5EF4-FFF2-40B4-BE49-F238E27FC236}">
                  <a16:creationId xmlns:a16="http://schemas.microsoft.com/office/drawing/2014/main" id="{087C49EB-E8DE-3B27-FC9E-14AFE0ECA54E}"/>
                </a:ext>
              </a:extLst>
            </p:cNvPr>
            <p:cNvSpPr txBox="1"/>
            <p:nvPr/>
          </p:nvSpPr>
          <p:spPr>
            <a:xfrm>
              <a:off x="0" y="748478"/>
              <a:ext cx="11511387" cy="2119609"/>
            </a:xfrm>
            <a:prstGeom prst="rect">
              <a:avLst/>
            </a:prstGeom>
          </p:spPr>
          <p:txBody>
            <a:bodyPr lIns="0" tIns="0" rIns="0" bIns="0" rtlCol="0" anchor="t">
              <a:spAutoFit/>
            </a:bodyPr>
            <a:lstStyle/>
            <a:p>
              <a:pPr algn="ctr">
                <a:lnSpc>
                  <a:spcPts val="11784"/>
                </a:lnSpc>
              </a:pPr>
              <a:r>
                <a:rPr lang="en-US" sz="11223">
                  <a:solidFill>
                    <a:srgbClr val="FFFFFF">
                      <a:alpha val="85882"/>
                    </a:srgbClr>
                  </a:solidFill>
                  <a:latin typeface="League Gothic"/>
                  <a:ea typeface="League Gothic"/>
                  <a:cs typeface="League Gothic"/>
                  <a:sym typeface="League Gothic"/>
                </a:rPr>
                <a:t>WASTE IN ITS PLACE</a:t>
              </a:r>
            </a:p>
          </p:txBody>
        </p:sp>
        <p:sp>
          <p:nvSpPr>
            <p:cNvPr id="7" name="TextBox 7">
              <a:extLst>
                <a:ext uri="{FF2B5EF4-FFF2-40B4-BE49-F238E27FC236}">
                  <a16:creationId xmlns:a16="http://schemas.microsoft.com/office/drawing/2014/main" id="{6A6A3B50-31FE-1878-4D51-76B8CB5C9D54}"/>
                </a:ext>
              </a:extLst>
            </p:cNvPr>
            <p:cNvSpPr txBox="1"/>
            <p:nvPr/>
          </p:nvSpPr>
          <p:spPr>
            <a:xfrm>
              <a:off x="343341" y="-47625"/>
              <a:ext cx="5118662" cy="462288"/>
            </a:xfrm>
            <a:prstGeom prst="rect">
              <a:avLst/>
            </a:prstGeom>
          </p:spPr>
          <p:txBody>
            <a:bodyPr lIns="0" tIns="0" rIns="0" bIns="0" rtlCol="0" anchor="t">
              <a:spAutoFit/>
            </a:bodyPr>
            <a:lstStyle/>
            <a:p>
              <a:pPr algn="l">
                <a:lnSpc>
                  <a:spcPts val="2856"/>
                </a:lnSpc>
              </a:pPr>
              <a:endParaRPr/>
            </a:p>
          </p:txBody>
        </p:sp>
      </p:grpSp>
      <p:sp>
        <p:nvSpPr>
          <p:cNvPr id="8" name="Slide Number Placeholder 7">
            <a:extLst>
              <a:ext uri="{FF2B5EF4-FFF2-40B4-BE49-F238E27FC236}">
                <a16:creationId xmlns:a16="http://schemas.microsoft.com/office/drawing/2014/main" id="{27A91CCB-97DD-2CE0-CC7D-183810F17D10}"/>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17</a:t>
            </a:fld>
            <a:endParaRPr lang="en-US"/>
          </a:p>
        </p:txBody>
      </p:sp>
      <p:sp>
        <p:nvSpPr>
          <p:cNvPr id="9" name="Rectangle 8">
            <a:extLst>
              <a:ext uri="{FF2B5EF4-FFF2-40B4-BE49-F238E27FC236}">
                <a16:creationId xmlns:a16="http://schemas.microsoft.com/office/drawing/2014/main" id="{26F4DC66-CB32-A7D5-52BE-1B851E780A8C}"/>
              </a:ext>
            </a:extLst>
          </p:cNvPr>
          <p:cNvSpPr/>
          <p:nvPr/>
        </p:nvSpPr>
        <p:spPr>
          <a:xfrm>
            <a:off x="18388264" y="0"/>
            <a:ext cx="18287999" cy="1028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F5ABA4-9FD7-0D28-9164-BF5FBAD3C034}"/>
              </a:ext>
            </a:extLst>
          </p:cNvPr>
          <p:cNvSpPr txBox="1"/>
          <p:nvPr/>
        </p:nvSpPr>
        <p:spPr>
          <a:xfrm>
            <a:off x="23333755" y="4358670"/>
            <a:ext cx="16550415" cy="1569660"/>
          </a:xfrm>
          <a:prstGeom prst="rect">
            <a:avLst/>
          </a:prstGeom>
          <a:noFill/>
        </p:spPr>
        <p:txBody>
          <a:bodyPr wrap="square" rtlCol="0">
            <a:spAutoFit/>
          </a:bodyPr>
          <a:lstStyle/>
          <a:p>
            <a:r>
              <a:rPr lang="en-US" sz="9600" b="1">
                <a:solidFill>
                  <a:srgbClr val="00B050"/>
                </a:solidFill>
                <a:latin typeface="Aharoni" panose="02010803020104030203" pitchFamily="2" charset="-79"/>
                <a:cs typeface="Aharoni" panose="02010803020104030203" pitchFamily="2" charset="-79"/>
              </a:rPr>
              <a:t>THANK YOU</a:t>
            </a:r>
          </a:p>
        </p:txBody>
      </p:sp>
      <p:pic>
        <p:nvPicPr>
          <p:cNvPr id="12" name="Picture 11" descr="A picture containing text&#10;&#10;Description automatically generated">
            <a:extLst>
              <a:ext uri="{FF2B5EF4-FFF2-40B4-BE49-F238E27FC236}">
                <a16:creationId xmlns:a16="http://schemas.microsoft.com/office/drawing/2014/main" id="{944D726D-2898-FCBA-F67D-41176F0EC4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47075" y="6044500"/>
            <a:ext cx="3770376" cy="768096"/>
          </a:xfrm>
          <a:prstGeom prst="rect">
            <a:avLst/>
          </a:prstGeom>
        </p:spPr>
      </p:pic>
      <p:sp>
        <p:nvSpPr>
          <p:cNvPr id="13" name="Footer Placeholder 12">
            <a:extLst>
              <a:ext uri="{FF2B5EF4-FFF2-40B4-BE49-F238E27FC236}">
                <a16:creationId xmlns:a16="http://schemas.microsoft.com/office/drawing/2014/main" id="{0A85603A-2406-7A74-2ABF-8518D6517C20}"/>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1385595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553DA-DE6E-BEE0-1EBD-61FD58B846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057B45B-00A5-1D70-EBE2-E351116FEA39}"/>
              </a:ext>
            </a:extLst>
          </p:cNvPr>
          <p:cNvSpPr/>
          <p:nvPr/>
        </p:nvSpPr>
        <p:spPr>
          <a:xfrm>
            <a:off x="0" y="0"/>
            <a:ext cx="9144000" cy="9611651"/>
          </a:xfrm>
          <a:custGeom>
            <a:avLst/>
            <a:gdLst/>
            <a:ahLst/>
            <a:cxnLst/>
            <a:rect l="l" t="t" r="r" b="b"/>
            <a:pathLst>
              <a:path w="9144000" h="9611651">
                <a:moveTo>
                  <a:pt x="0" y="0"/>
                </a:moveTo>
                <a:lnTo>
                  <a:pt x="9144000" y="0"/>
                </a:lnTo>
                <a:lnTo>
                  <a:pt x="9144000" y="9611651"/>
                </a:lnTo>
                <a:lnTo>
                  <a:pt x="0" y="9611651"/>
                </a:lnTo>
                <a:lnTo>
                  <a:pt x="0" y="0"/>
                </a:lnTo>
                <a:close/>
              </a:path>
            </a:pathLst>
          </a:custGeom>
          <a:blipFill>
            <a:blip r:embed="rId2"/>
            <a:stretch>
              <a:fillRect l="-3372" r="-1741"/>
            </a:stretch>
          </a:blipFill>
        </p:spPr>
        <p:txBody>
          <a:bodyPr/>
          <a:lstStyle/>
          <a:p>
            <a:endParaRPr lang="en-US"/>
          </a:p>
        </p:txBody>
      </p:sp>
      <p:sp>
        <p:nvSpPr>
          <p:cNvPr id="3" name="Freeform 3">
            <a:extLst>
              <a:ext uri="{FF2B5EF4-FFF2-40B4-BE49-F238E27FC236}">
                <a16:creationId xmlns:a16="http://schemas.microsoft.com/office/drawing/2014/main" id="{5042994A-0E40-34A5-68C5-7942A67BED87}"/>
              </a:ext>
            </a:extLst>
          </p:cNvPr>
          <p:cNvSpPr/>
          <p:nvPr/>
        </p:nvSpPr>
        <p:spPr>
          <a:xfrm>
            <a:off x="9294764" y="0"/>
            <a:ext cx="8993235" cy="10287000"/>
          </a:xfrm>
          <a:custGeom>
            <a:avLst/>
            <a:gdLst/>
            <a:ahLst/>
            <a:cxnLst/>
            <a:rect l="l" t="t" r="r" b="b"/>
            <a:pathLst>
              <a:path w="8734766" h="10287000">
                <a:moveTo>
                  <a:pt x="0" y="0"/>
                </a:moveTo>
                <a:lnTo>
                  <a:pt x="8734766" y="0"/>
                </a:lnTo>
                <a:lnTo>
                  <a:pt x="8734766" y="10287000"/>
                </a:lnTo>
                <a:lnTo>
                  <a:pt x="0" y="10287000"/>
                </a:lnTo>
                <a:lnTo>
                  <a:pt x="0" y="0"/>
                </a:lnTo>
                <a:close/>
              </a:path>
            </a:pathLst>
          </a:custGeom>
          <a:blipFill>
            <a:blip r:embed="rId3"/>
            <a:stretch>
              <a:fillRect l="-37749" r="-4642"/>
            </a:stretch>
          </a:blipFill>
        </p:spPr>
        <p:txBody>
          <a:bodyPr/>
          <a:lstStyle/>
          <a:p>
            <a:endParaRPr lang="en-US"/>
          </a:p>
        </p:txBody>
      </p:sp>
      <p:sp>
        <p:nvSpPr>
          <p:cNvPr id="4" name="Freeform 4">
            <a:extLst>
              <a:ext uri="{FF2B5EF4-FFF2-40B4-BE49-F238E27FC236}">
                <a16:creationId xmlns:a16="http://schemas.microsoft.com/office/drawing/2014/main" id="{2AA37BE5-05F4-1417-BB55-6695C17D85A6}"/>
              </a:ext>
            </a:extLst>
          </p:cNvPr>
          <p:cNvSpPr/>
          <p:nvPr/>
        </p:nvSpPr>
        <p:spPr>
          <a:xfrm>
            <a:off x="10643118" y="6359888"/>
            <a:ext cx="5796824" cy="5796824"/>
          </a:xfrm>
          <a:custGeom>
            <a:avLst/>
            <a:gdLst/>
            <a:ahLst/>
            <a:cxnLst/>
            <a:rect l="l" t="t" r="r" b="b"/>
            <a:pathLst>
              <a:path w="5796824" h="5796824">
                <a:moveTo>
                  <a:pt x="0" y="0"/>
                </a:moveTo>
                <a:lnTo>
                  <a:pt x="5796824" y="0"/>
                </a:lnTo>
                <a:lnTo>
                  <a:pt x="5796824" y="5796824"/>
                </a:lnTo>
                <a:lnTo>
                  <a:pt x="0" y="5796824"/>
                </a:lnTo>
                <a:lnTo>
                  <a:pt x="0" y="0"/>
                </a:lnTo>
                <a:close/>
              </a:path>
            </a:pathLst>
          </a:custGeom>
          <a:blipFill>
            <a:blip r:embed="rId4"/>
            <a:stretch>
              <a:fillRect/>
            </a:stretch>
          </a:blipFill>
        </p:spPr>
        <p:txBody>
          <a:bodyPr/>
          <a:lstStyle/>
          <a:p>
            <a:endParaRPr lang="en-US"/>
          </a:p>
        </p:txBody>
      </p:sp>
      <p:grpSp>
        <p:nvGrpSpPr>
          <p:cNvPr id="5" name="Group 5">
            <a:extLst>
              <a:ext uri="{FF2B5EF4-FFF2-40B4-BE49-F238E27FC236}">
                <a16:creationId xmlns:a16="http://schemas.microsoft.com/office/drawing/2014/main" id="{7F44B1DE-8013-5DED-84A1-CC369B9A6407}"/>
              </a:ext>
            </a:extLst>
          </p:cNvPr>
          <p:cNvGrpSpPr/>
          <p:nvPr/>
        </p:nvGrpSpPr>
        <p:grpSpPr>
          <a:xfrm>
            <a:off x="9395991" y="6464267"/>
            <a:ext cx="8633540" cy="2151065"/>
            <a:chOff x="0" y="0"/>
            <a:chExt cx="11511387" cy="2868087"/>
          </a:xfrm>
        </p:grpSpPr>
        <p:sp>
          <p:nvSpPr>
            <p:cNvPr id="6" name="TextBox 6">
              <a:extLst>
                <a:ext uri="{FF2B5EF4-FFF2-40B4-BE49-F238E27FC236}">
                  <a16:creationId xmlns:a16="http://schemas.microsoft.com/office/drawing/2014/main" id="{23A977C0-1395-1713-D86E-316BE434ED18}"/>
                </a:ext>
              </a:extLst>
            </p:cNvPr>
            <p:cNvSpPr txBox="1"/>
            <p:nvPr/>
          </p:nvSpPr>
          <p:spPr>
            <a:xfrm>
              <a:off x="0" y="748478"/>
              <a:ext cx="11511387" cy="2119609"/>
            </a:xfrm>
            <a:prstGeom prst="rect">
              <a:avLst/>
            </a:prstGeom>
          </p:spPr>
          <p:txBody>
            <a:bodyPr lIns="0" tIns="0" rIns="0" bIns="0" rtlCol="0" anchor="t">
              <a:spAutoFit/>
            </a:bodyPr>
            <a:lstStyle/>
            <a:p>
              <a:pPr algn="ctr">
                <a:lnSpc>
                  <a:spcPts val="11784"/>
                </a:lnSpc>
              </a:pPr>
              <a:r>
                <a:rPr lang="en-US" sz="11223">
                  <a:solidFill>
                    <a:srgbClr val="FFFFFF">
                      <a:alpha val="85882"/>
                    </a:srgbClr>
                  </a:solidFill>
                  <a:latin typeface="League Gothic"/>
                  <a:ea typeface="League Gothic"/>
                  <a:cs typeface="League Gothic"/>
                  <a:sym typeface="League Gothic"/>
                </a:rPr>
                <a:t>WASTE IN ITS PLACE</a:t>
              </a:r>
            </a:p>
          </p:txBody>
        </p:sp>
        <p:sp>
          <p:nvSpPr>
            <p:cNvPr id="7" name="TextBox 7">
              <a:extLst>
                <a:ext uri="{FF2B5EF4-FFF2-40B4-BE49-F238E27FC236}">
                  <a16:creationId xmlns:a16="http://schemas.microsoft.com/office/drawing/2014/main" id="{D72C0758-EF9C-AF9F-1146-D31EA6B11EF6}"/>
                </a:ext>
              </a:extLst>
            </p:cNvPr>
            <p:cNvSpPr txBox="1"/>
            <p:nvPr/>
          </p:nvSpPr>
          <p:spPr>
            <a:xfrm>
              <a:off x="343341" y="-47625"/>
              <a:ext cx="5118662" cy="462288"/>
            </a:xfrm>
            <a:prstGeom prst="rect">
              <a:avLst/>
            </a:prstGeom>
          </p:spPr>
          <p:txBody>
            <a:bodyPr lIns="0" tIns="0" rIns="0" bIns="0" rtlCol="0" anchor="t">
              <a:spAutoFit/>
            </a:bodyPr>
            <a:lstStyle/>
            <a:p>
              <a:pPr algn="l">
                <a:lnSpc>
                  <a:spcPts val="2856"/>
                </a:lnSpc>
              </a:pPr>
              <a:endParaRPr/>
            </a:p>
          </p:txBody>
        </p:sp>
      </p:grpSp>
      <p:sp>
        <p:nvSpPr>
          <p:cNvPr id="8" name="Slide Number Placeholder 7">
            <a:extLst>
              <a:ext uri="{FF2B5EF4-FFF2-40B4-BE49-F238E27FC236}">
                <a16:creationId xmlns:a16="http://schemas.microsoft.com/office/drawing/2014/main" id="{5F347D20-2B44-633C-AEAB-DC1913333CB9}"/>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18</a:t>
            </a:fld>
            <a:endParaRPr lang="en-US"/>
          </a:p>
        </p:txBody>
      </p:sp>
      <p:sp>
        <p:nvSpPr>
          <p:cNvPr id="9" name="Rectangle 8">
            <a:extLst>
              <a:ext uri="{FF2B5EF4-FFF2-40B4-BE49-F238E27FC236}">
                <a16:creationId xmlns:a16="http://schemas.microsoft.com/office/drawing/2014/main" id="{91B7D0D8-45F4-B03C-714E-4C9C78DE45A5}"/>
              </a:ext>
            </a:extLst>
          </p:cNvPr>
          <p:cNvSpPr/>
          <p:nvPr/>
        </p:nvSpPr>
        <p:spPr>
          <a:xfrm>
            <a:off x="1" y="0"/>
            <a:ext cx="18287999" cy="10287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78E09F-D0DD-32E9-5B5C-5D9940E23445}"/>
              </a:ext>
            </a:extLst>
          </p:cNvPr>
          <p:cNvSpPr txBox="1"/>
          <p:nvPr/>
        </p:nvSpPr>
        <p:spPr>
          <a:xfrm>
            <a:off x="4945492" y="4358670"/>
            <a:ext cx="16550415" cy="1569660"/>
          </a:xfrm>
          <a:prstGeom prst="rect">
            <a:avLst/>
          </a:prstGeom>
          <a:noFill/>
        </p:spPr>
        <p:txBody>
          <a:bodyPr wrap="square" rtlCol="0">
            <a:spAutoFit/>
          </a:bodyPr>
          <a:lstStyle/>
          <a:p>
            <a:r>
              <a:rPr lang="en-US" sz="9600" b="1">
                <a:solidFill>
                  <a:srgbClr val="00B050"/>
                </a:solidFill>
                <a:latin typeface="Aharoni" panose="02010803020104030203" pitchFamily="2" charset="-79"/>
                <a:cs typeface="Aharoni" panose="02010803020104030203" pitchFamily="2" charset="-79"/>
              </a:rPr>
              <a:t>THANK YOU</a:t>
            </a:r>
          </a:p>
        </p:txBody>
      </p:sp>
      <p:pic>
        <p:nvPicPr>
          <p:cNvPr id="12" name="Picture 11" descr="A picture containing text&#10;&#10;Description automatically generated">
            <a:extLst>
              <a:ext uri="{FF2B5EF4-FFF2-40B4-BE49-F238E27FC236}">
                <a16:creationId xmlns:a16="http://schemas.microsoft.com/office/drawing/2014/main" id="{99BCA3B2-8AB1-A341-B7BC-0E26A70723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8812" y="6044500"/>
            <a:ext cx="3770376" cy="768096"/>
          </a:xfrm>
          <a:prstGeom prst="rect">
            <a:avLst/>
          </a:prstGeom>
        </p:spPr>
      </p:pic>
      <p:sp>
        <p:nvSpPr>
          <p:cNvPr id="11" name="Footer Placeholder 10">
            <a:extLst>
              <a:ext uri="{FF2B5EF4-FFF2-40B4-BE49-F238E27FC236}">
                <a16:creationId xmlns:a16="http://schemas.microsoft.com/office/drawing/2014/main" id="{332F005E-9FC0-D7D7-23B1-C57800CE0F52}"/>
              </a:ext>
            </a:extLst>
          </p:cNvPr>
          <p:cNvSpPr>
            <a:spLocks noGrp="1"/>
          </p:cNvSpPr>
          <p:nvPr>
            <p:ph type="ftr" sz="quarter" idx="4294967295"/>
          </p:nvPr>
        </p:nvSpPr>
        <p:spPr>
          <a:xfrm>
            <a:off x="3124200" y="6356350"/>
            <a:ext cx="2895600" cy="365125"/>
          </a:xfrm>
        </p:spPr>
        <p:txBody>
          <a:bodyPr/>
          <a:lstStyle/>
          <a:p>
            <a:endParaRPr lang="en-US"/>
          </a:p>
        </p:txBody>
      </p:sp>
    </p:spTree>
    <p:extLst>
      <p:ext uri="{BB962C8B-B14F-4D97-AF65-F5344CB8AC3E}">
        <p14:creationId xmlns:p14="http://schemas.microsoft.com/office/powerpoint/2010/main" val="554088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9AC2-19F7-9A42-8C1C-9E3F796905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C977A3-EFA9-8AC3-AB10-AD56ACE34AD1}"/>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2</a:t>
            </a:fld>
            <a:endParaRPr lang="en-US"/>
          </a:p>
        </p:txBody>
      </p:sp>
      <p:pic>
        <p:nvPicPr>
          <p:cNvPr id="6" name="Picture 5" descr="A body of water with houses along it&#10;&#10;Description automatically generated with medium confidence">
            <a:extLst>
              <a:ext uri="{FF2B5EF4-FFF2-40B4-BE49-F238E27FC236}">
                <a16:creationId xmlns:a16="http://schemas.microsoft.com/office/drawing/2014/main" id="{1C191E96-4A4E-D667-DB4C-6BA7B4C9DB15}"/>
              </a:ext>
            </a:extLst>
          </p:cNvPr>
          <p:cNvPicPr>
            <a:picLocks noChangeAspect="1"/>
          </p:cNvPicPr>
          <p:nvPr/>
        </p:nvPicPr>
        <p:blipFill rotWithShape="1">
          <a:blip r:embed="rId2">
            <a:extLst>
              <a:ext uri="{28A0092B-C50C-407E-A947-70E740481C1C}">
                <a14:useLocalDpi xmlns:a14="http://schemas.microsoft.com/office/drawing/2010/main" val="0"/>
              </a:ext>
            </a:extLst>
          </a:blip>
          <a:srcRect t="16533" b="36591"/>
          <a:stretch/>
        </p:blipFill>
        <p:spPr>
          <a:xfrm>
            <a:off x="0" y="-515815"/>
            <a:ext cx="18288000" cy="11136923"/>
          </a:xfrm>
          <a:prstGeom prst="rect">
            <a:avLst/>
          </a:prstGeom>
        </p:spPr>
      </p:pic>
      <p:sp>
        <p:nvSpPr>
          <p:cNvPr id="7" name="Rectangle: Rounded Corners 6">
            <a:extLst>
              <a:ext uri="{FF2B5EF4-FFF2-40B4-BE49-F238E27FC236}">
                <a16:creationId xmlns:a16="http://schemas.microsoft.com/office/drawing/2014/main" id="{7F64995C-5621-36EC-B369-FEFE1D1242E8}"/>
              </a:ext>
            </a:extLst>
          </p:cNvPr>
          <p:cNvSpPr/>
          <p:nvPr/>
        </p:nvSpPr>
        <p:spPr>
          <a:xfrm>
            <a:off x="19530646" y="-515815"/>
            <a:ext cx="257908" cy="7033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7F35D138-338A-8E71-BE63-6556DBDECBFA}"/>
              </a:ext>
            </a:extLst>
          </p:cNvPr>
          <p:cNvSpPr/>
          <p:nvPr/>
        </p:nvSpPr>
        <p:spPr>
          <a:xfrm>
            <a:off x="0" y="-515815"/>
            <a:ext cx="18288000" cy="11136923"/>
          </a:xfrm>
          <a:custGeom>
            <a:avLst/>
            <a:gdLst>
              <a:gd name="connsiteX0" fmla="*/ 6950178 w 18288000"/>
              <a:gd name="connsiteY0" fmla="*/ 5988597 h 11136923"/>
              <a:gd name="connsiteX1" fmla="*/ 7152388 w 18288000"/>
              <a:gd name="connsiteY1" fmla="*/ 6080445 h 11136923"/>
              <a:gd name="connsiteX2" fmla="*/ 7215446 w 18288000"/>
              <a:gd name="connsiteY2" fmla="*/ 6251130 h 11136923"/>
              <a:gd name="connsiteX3" fmla="*/ 7152388 w 18288000"/>
              <a:gd name="connsiteY3" fmla="*/ 6421131 h 11136923"/>
              <a:gd name="connsiteX4" fmla="*/ 6950178 w 18288000"/>
              <a:gd name="connsiteY4" fmla="*/ 6512979 h 11136923"/>
              <a:gd name="connsiteX5" fmla="*/ 6748654 w 18288000"/>
              <a:gd name="connsiteY5" fmla="*/ 6420436 h 11136923"/>
              <a:gd name="connsiteX6" fmla="*/ 6685595 w 18288000"/>
              <a:gd name="connsiteY6" fmla="*/ 6251130 h 11136923"/>
              <a:gd name="connsiteX7" fmla="*/ 6702046 w 18288000"/>
              <a:gd name="connsiteY7" fmla="*/ 6160649 h 11136923"/>
              <a:gd name="connsiteX8" fmla="*/ 6798696 w 18288000"/>
              <a:gd name="connsiteY8" fmla="*/ 6035552 h 11136923"/>
              <a:gd name="connsiteX9" fmla="*/ 6950178 w 18288000"/>
              <a:gd name="connsiteY9" fmla="*/ 5988597 h 11136923"/>
              <a:gd name="connsiteX10" fmla="*/ 431912 w 18288000"/>
              <a:gd name="connsiteY10" fmla="*/ 5976974 h 11136923"/>
              <a:gd name="connsiteX11" fmla="*/ 513527 w 18288000"/>
              <a:gd name="connsiteY11" fmla="*/ 5976974 h 11136923"/>
              <a:gd name="connsiteX12" fmla="*/ 617435 w 18288000"/>
              <a:gd name="connsiteY12" fmla="*/ 6008173 h 11136923"/>
              <a:gd name="connsiteX13" fmla="*/ 647955 w 18288000"/>
              <a:gd name="connsiteY13" fmla="*/ 6091491 h 11136923"/>
              <a:gd name="connsiteX14" fmla="*/ 621206 w 18288000"/>
              <a:gd name="connsiteY14" fmla="*/ 6175145 h 11136923"/>
              <a:gd name="connsiteX15" fmla="*/ 512843 w 18288000"/>
              <a:gd name="connsiteY15" fmla="*/ 6209425 h 11136923"/>
              <a:gd name="connsiteX16" fmla="*/ 431912 w 18288000"/>
              <a:gd name="connsiteY16" fmla="*/ 6209425 h 11136923"/>
              <a:gd name="connsiteX17" fmla="*/ 1270112 w 18288000"/>
              <a:gd name="connsiteY17" fmla="*/ 5966035 h 11136923"/>
              <a:gd name="connsiteX18" fmla="*/ 1315395 w 18288000"/>
              <a:gd name="connsiteY18" fmla="*/ 5966035 h 11136923"/>
              <a:gd name="connsiteX19" fmla="*/ 1425863 w 18288000"/>
              <a:gd name="connsiteY19" fmla="*/ 5998072 h 11136923"/>
              <a:gd name="connsiteX20" fmla="*/ 1462226 w 18288000"/>
              <a:gd name="connsiteY20" fmla="*/ 6081919 h 11136923"/>
              <a:gd name="connsiteX21" fmla="*/ 1425863 w 18288000"/>
              <a:gd name="connsiteY21" fmla="*/ 6166450 h 11136923"/>
              <a:gd name="connsiteX22" fmla="*/ 1315395 w 18288000"/>
              <a:gd name="connsiteY22" fmla="*/ 6198486 h 11136923"/>
              <a:gd name="connsiteX23" fmla="*/ 1270112 w 18288000"/>
              <a:gd name="connsiteY23" fmla="*/ 6198486 h 11136923"/>
              <a:gd name="connsiteX24" fmla="*/ 7618706 w 18288000"/>
              <a:gd name="connsiteY24" fmla="*/ 5781442 h 11136923"/>
              <a:gd name="connsiteX25" fmla="*/ 7618706 w 18288000"/>
              <a:gd name="connsiteY25" fmla="*/ 6714664 h 11136923"/>
              <a:gd name="connsiteX26" fmla="*/ 7861412 w 18288000"/>
              <a:gd name="connsiteY26" fmla="*/ 6714664 h 11136923"/>
              <a:gd name="connsiteX27" fmla="*/ 7861412 w 18288000"/>
              <a:gd name="connsiteY27" fmla="*/ 6143108 h 11136923"/>
              <a:gd name="connsiteX28" fmla="*/ 8307854 w 18288000"/>
              <a:gd name="connsiteY28" fmla="*/ 6714664 h 11136923"/>
              <a:gd name="connsiteX29" fmla="*/ 8550562 w 18288000"/>
              <a:gd name="connsiteY29" fmla="*/ 6714664 h 11136923"/>
              <a:gd name="connsiteX30" fmla="*/ 8550562 w 18288000"/>
              <a:gd name="connsiteY30" fmla="*/ 5781442 h 11136923"/>
              <a:gd name="connsiteX31" fmla="*/ 8307854 w 18288000"/>
              <a:gd name="connsiteY31" fmla="*/ 5781442 h 11136923"/>
              <a:gd name="connsiteX32" fmla="*/ 8307854 w 18288000"/>
              <a:gd name="connsiteY32" fmla="*/ 6352314 h 11136923"/>
              <a:gd name="connsiteX33" fmla="*/ 7861412 w 18288000"/>
              <a:gd name="connsiteY33" fmla="*/ 5781442 h 11136923"/>
              <a:gd name="connsiteX34" fmla="*/ 6037556 w 18288000"/>
              <a:gd name="connsiteY34" fmla="*/ 5781442 h 11136923"/>
              <a:gd name="connsiteX35" fmla="*/ 6037556 w 18288000"/>
              <a:gd name="connsiteY35" fmla="*/ 6714664 h 11136923"/>
              <a:gd name="connsiteX36" fmla="*/ 6280262 w 18288000"/>
              <a:gd name="connsiteY36" fmla="*/ 6714664 h 11136923"/>
              <a:gd name="connsiteX37" fmla="*/ 6280262 w 18288000"/>
              <a:gd name="connsiteY37" fmla="*/ 5781442 h 11136923"/>
              <a:gd name="connsiteX38" fmla="*/ 5292136 w 18288000"/>
              <a:gd name="connsiteY38" fmla="*/ 5781442 h 11136923"/>
              <a:gd name="connsiteX39" fmla="*/ 5292136 w 18288000"/>
              <a:gd name="connsiteY39" fmla="*/ 5983811 h 11136923"/>
              <a:gd name="connsiteX40" fmla="*/ 5489720 w 18288000"/>
              <a:gd name="connsiteY40" fmla="*/ 5983811 h 11136923"/>
              <a:gd name="connsiteX41" fmla="*/ 5489720 w 18288000"/>
              <a:gd name="connsiteY41" fmla="*/ 6714664 h 11136923"/>
              <a:gd name="connsiteX42" fmla="*/ 5732426 w 18288000"/>
              <a:gd name="connsiteY42" fmla="*/ 6714664 h 11136923"/>
              <a:gd name="connsiteX43" fmla="*/ 5732426 w 18288000"/>
              <a:gd name="connsiteY43" fmla="*/ 5983811 h 11136923"/>
              <a:gd name="connsiteX44" fmla="*/ 5933428 w 18288000"/>
              <a:gd name="connsiteY44" fmla="*/ 5983811 h 11136923"/>
              <a:gd name="connsiteX45" fmla="*/ 5933428 w 18288000"/>
              <a:gd name="connsiteY45" fmla="*/ 5781442 h 11136923"/>
              <a:gd name="connsiteX46" fmla="*/ 4256381 w 18288000"/>
              <a:gd name="connsiteY46" fmla="*/ 5781442 h 11136923"/>
              <a:gd name="connsiteX47" fmla="*/ 4256381 w 18288000"/>
              <a:gd name="connsiteY47" fmla="*/ 6714664 h 11136923"/>
              <a:gd name="connsiteX48" fmla="*/ 4499087 w 18288000"/>
              <a:gd name="connsiteY48" fmla="*/ 6714664 h 11136923"/>
              <a:gd name="connsiteX49" fmla="*/ 4499087 w 18288000"/>
              <a:gd name="connsiteY49" fmla="*/ 6143108 h 11136923"/>
              <a:gd name="connsiteX50" fmla="*/ 4945530 w 18288000"/>
              <a:gd name="connsiteY50" fmla="*/ 6714664 h 11136923"/>
              <a:gd name="connsiteX51" fmla="*/ 5188236 w 18288000"/>
              <a:gd name="connsiteY51" fmla="*/ 6714664 h 11136923"/>
              <a:gd name="connsiteX52" fmla="*/ 5188236 w 18288000"/>
              <a:gd name="connsiteY52" fmla="*/ 5781442 h 11136923"/>
              <a:gd name="connsiteX53" fmla="*/ 4945530 w 18288000"/>
              <a:gd name="connsiteY53" fmla="*/ 5781442 h 11136923"/>
              <a:gd name="connsiteX54" fmla="*/ 4945530 w 18288000"/>
              <a:gd name="connsiteY54" fmla="*/ 6352314 h 11136923"/>
              <a:gd name="connsiteX55" fmla="*/ 4499087 w 18288000"/>
              <a:gd name="connsiteY55" fmla="*/ 5781442 h 11136923"/>
              <a:gd name="connsiteX56" fmla="*/ 3570581 w 18288000"/>
              <a:gd name="connsiteY56" fmla="*/ 5781442 h 11136923"/>
              <a:gd name="connsiteX57" fmla="*/ 3570581 w 18288000"/>
              <a:gd name="connsiteY57" fmla="*/ 6714664 h 11136923"/>
              <a:gd name="connsiteX58" fmla="*/ 4101800 w 18288000"/>
              <a:gd name="connsiteY58" fmla="*/ 6714664 h 11136923"/>
              <a:gd name="connsiteX59" fmla="*/ 4101800 w 18288000"/>
              <a:gd name="connsiteY59" fmla="*/ 6512295 h 11136923"/>
              <a:gd name="connsiteX60" fmla="*/ 3813287 w 18288000"/>
              <a:gd name="connsiteY60" fmla="*/ 6512295 h 11136923"/>
              <a:gd name="connsiteX61" fmla="*/ 3813287 w 18288000"/>
              <a:gd name="connsiteY61" fmla="*/ 6345477 h 11136923"/>
              <a:gd name="connsiteX62" fmla="*/ 4086075 w 18288000"/>
              <a:gd name="connsiteY62" fmla="*/ 6345477 h 11136923"/>
              <a:gd name="connsiteX63" fmla="*/ 4086075 w 18288000"/>
              <a:gd name="connsiteY63" fmla="*/ 6143108 h 11136923"/>
              <a:gd name="connsiteX64" fmla="*/ 3813287 w 18288000"/>
              <a:gd name="connsiteY64" fmla="*/ 6143108 h 11136923"/>
              <a:gd name="connsiteX65" fmla="*/ 3813287 w 18288000"/>
              <a:gd name="connsiteY65" fmla="*/ 5983811 h 11136923"/>
              <a:gd name="connsiteX66" fmla="*/ 4101800 w 18288000"/>
              <a:gd name="connsiteY66" fmla="*/ 5983811 h 11136923"/>
              <a:gd name="connsiteX67" fmla="*/ 4101800 w 18288000"/>
              <a:gd name="connsiteY67" fmla="*/ 5781442 h 11136923"/>
              <a:gd name="connsiteX68" fmla="*/ 2491740 w 18288000"/>
              <a:gd name="connsiteY68" fmla="*/ 5781442 h 11136923"/>
              <a:gd name="connsiteX69" fmla="*/ 2884172 w 18288000"/>
              <a:gd name="connsiteY69" fmla="*/ 6714664 h 11136923"/>
              <a:gd name="connsiteX70" fmla="*/ 3072868 w 18288000"/>
              <a:gd name="connsiteY70" fmla="*/ 6714664 h 11136923"/>
              <a:gd name="connsiteX71" fmla="*/ 3470769 w 18288000"/>
              <a:gd name="connsiteY71" fmla="*/ 5781442 h 11136923"/>
              <a:gd name="connsiteX72" fmla="*/ 3207552 w 18288000"/>
              <a:gd name="connsiteY72" fmla="*/ 5781442 h 11136923"/>
              <a:gd name="connsiteX73" fmla="*/ 2980571 w 18288000"/>
              <a:gd name="connsiteY73" fmla="*/ 6348896 h 11136923"/>
              <a:gd name="connsiteX74" fmla="*/ 2755640 w 18288000"/>
              <a:gd name="connsiteY74" fmla="*/ 5781442 h 11136923"/>
              <a:gd name="connsiteX75" fmla="*/ 1903706 w 18288000"/>
              <a:gd name="connsiteY75" fmla="*/ 5781442 h 11136923"/>
              <a:gd name="connsiteX76" fmla="*/ 1903706 w 18288000"/>
              <a:gd name="connsiteY76" fmla="*/ 6714664 h 11136923"/>
              <a:gd name="connsiteX77" fmla="*/ 2434925 w 18288000"/>
              <a:gd name="connsiteY77" fmla="*/ 6714664 h 11136923"/>
              <a:gd name="connsiteX78" fmla="*/ 2434925 w 18288000"/>
              <a:gd name="connsiteY78" fmla="*/ 6512295 h 11136923"/>
              <a:gd name="connsiteX79" fmla="*/ 2146412 w 18288000"/>
              <a:gd name="connsiteY79" fmla="*/ 6512295 h 11136923"/>
              <a:gd name="connsiteX80" fmla="*/ 2146412 w 18288000"/>
              <a:gd name="connsiteY80" fmla="*/ 6345477 h 11136923"/>
              <a:gd name="connsiteX81" fmla="*/ 2419200 w 18288000"/>
              <a:gd name="connsiteY81" fmla="*/ 6345477 h 11136923"/>
              <a:gd name="connsiteX82" fmla="*/ 2419200 w 18288000"/>
              <a:gd name="connsiteY82" fmla="*/ 6143108 h 11136923"/>
              <a:gd name="connsiteX83" fmla="*/ 2146412 w 18288000"/>
              <a:gd name="connsiteY83" fmla="*/ 6143108 h 11136923"/>
              <a:gd name="connsiteX84" fmla="*/ 2146412 w 18288000"/>
              <a:gd name="connsiteY84" fmla="*/ 5983811 h 11136923"/>
              <a:gd name="connsiteX85" fmla="*/ 2434925 w 18288000"/>
              <a:gd name="connsiteY85" fmla="*/ 5983811 h 11136923"/>
              <a:gd name="connsiteX86" fmla="*/ 2434925 w 18288000"/>
              <a:gd name="connsiteY86" fmla="*/ 5781442 h 11136923"/>
              <a:gd name="connsiteX87" fmla="*/ 1027406 w 18288000"/>
              <a:gd name="connsiteY87" fmla="*/ 5781442 h 11136923"/>
              <a:gd name="connsiteX88" fmla="*/ 1027406 w 18288000"/>
              <a:gd name="connsiteY88" fmla="*/ 6714664 h 11136923"/>
              <a:gd name="connsiteX89" fmla="*/ 1270112 w 18288000"/>
              <a:gd name="connsiteY89" fmla="*/ 6714664 h 11136923"/>
              <a:gd name="connsiteX90" fmla="*/ 1270112 w 18288000"/>
              <a:gd name="connsiteY90" fmla="*/ 6356416 h 11136923"/>
              <a:gd name="connsiteX91" fmla="*/ 1501880 w 18288000"/>
              <a:gd name="connsiteY91" fmla="*/ 6714664 h 11136923"/>
              <a:gd name="connsiteX92" fmla="*/ 1803382 w 18288000"/>
              <a:gd name="connsiteY92" fmla="*/ 6714664 h 11136923"/>
              <a:gd name="connsiteX93" fmla="*/ 1510084 w 18288000"/>
              <a:gd name="connsiteY93" fmla="*/ 6331804 h 11136923"/>
              <a:gd name="connsiteX94" fmla="*/ 1639983 w 18288000"/>
              <a:gd name="connsiteY94" fmla="*/ 6266171 h 11136923"/>
              <a:gd name="connsiteX95" fmla="*/ 1713820 w 18288000"/>
              <a:gd name="connsiteY95" fmla="*/ 6068587 h 11136923"/>
              <a:gd name="connsiteX96" fmla="*/ 1649554 w 18288000"/>
              <a:gd name="connsiteY96" fmla="*/ 5880576 h 11136923"/>
              <a:gd name="connsiteX97" fmla="*/ 1404797 w 18288000"/>
              <a:gd name="connsiteY97" fmla="*/ 5781442 h 11136923"/>
              <a:gd name="connsiteX98" fmla="*/ 189206 w 18288000"/>
              <a:gd name="connsiteY98" fmla="*/ 5781442 h 11136923"/>
              <a:gd name="connsiteX99" fmla="*/ 189206 w 18288000"/>
              <a:gd name="connsiteY99" fmla="*/ 6714664 h 11136923"/>
              <a:gd name="connsiteX100" fmla="*/ 431912 w 18288000"/>
              <a:gd name="connsiteY100" fmla="*/ 6714664 h 11136923"/>
              <a:gd name="connsiteX101" fmla="*/ 431912 w 18288000"/>
              <a:gd name="connsiteY101" fmla="*/ 6404958 h 11136923"/>
              <a:gd name="connsiteX102" fmla="*/ 583689 w 18288000"/>
              <a:gd name="connsiteY102" fmla="*/ 6404958 h 11136923"/>
              <a:gd name="connsiteX103" fmla="*/ 840069 w 18288000"/>
              <a:gd name="connsiteY103" fmla="*/ 6297737 h 11136923"/>
              <a:gd name="connsiteX104" fmla="*/ 899549 w 18288000"/>
              <a:gd name="connsiteY104" fmla="*/ 6088756 h 11136923"/>
              <a:gd name="connsiteX105" fmla="*/ 825712 w 18288000"/>
              <a:gd name="connsiteY105" fmla="*/ 5877734 h 11136923"/>
              <a:gd name="connsiteX106" fmla="*/ 575485 w 18288000"/>
              <a:gd name="connsiteY106" fmla="*/ 5781442 h 11136923"/>
              <a:gd name="connsiteX107" fmla="*/ 6950178 w 18288000"/>
              <a:gd name="connsiteY107" fmla="*/ 5753411 h 11136923"/>
              <a:gd name="connsiteX108" fmla="*/ 6559798 w 18288000"/>
              <a:gd name="connsiteY108" fmla="*/ 5916811 h 11136923"/>
              <a:gd name="connsiteX109" fmla="*/ 6468185 w 18288000"/>
              <a:gd name="connsiteY109" fmla="*/ 6073031 h 11136923"/>
              <a:gd name="connsiteX110" fmla="*/ 6434001 w 18288000"/>
              <a:gd name="connsiteY110" fmla="*/ 6251130 h 11136923"/>
              <a:gd name="connsiteX111" fmla="*/ 6560482 w 18288000"/>
              <a:gd name="connsiteY111" fmla="*/ 6584765 h 11136923"/>
              <a:gd name="connsiteX112" fmla="*/ 6950178 w 18288000"/>
              <a:gd name="connsiteY112" fmla="*/ 6748164 h 11136923"/>
              <a:gd name="connsiteX113" fmla="*/ 7340560 w 18288000"/>
              <a:gd name="connsiteY113" fmla="*/ 6584765 h 11136923"/>
              <a:gd name="connsiteX114" fmla="*/ 7467040 w 18288000"/>
              <a:gd name="connsiteY114" fmla="*/ 6251130 h 11136923"/>
              <a:gd name="connsiteX115" fmla="*/ 7340560 w 18288000"/>
              <a:gd name="connsiteY115" fmla="*/ 5916811 h 11136923"/>
              <a:gd name="connsiteX116" fmla="*/ 6950178 w 18288000"/>
              <a:gd name="connsiteY116" fmla="*/ 5753411 h 11136923"/>
              <a:gd name="connsiteX117" fmla="*/ 3570460 w 18288000"/>
              <a:gd name="connsiteY117" fmla="*/ 4553157 h 11136923"/>
              <a:gd name="connsiteX118" fmla="*/ 3800180 w 18288000"/>
              <a:gd name="connsiteY118" fmla="*/ 4657502 h 11136923"/>
              <a:gd name="connsiteX119" fmla="*/ 3871818 w 18288000"/>
              <a:gd name="connsiteY119" fmla="*/ 4851409 h 11136923"/>
              <a:gd name="connsiteX120" fmla="*/ 3800180 w 18288000"/>
              <a:gd name="connsiteY120" fmla="*/ 5044539 h 11136923"/>
              <a:gd name="connsiteX121" fmla="*/ 3570460 w 18288000"/>
              <a:gd name="connsiteY121" fmla="*/ 5148884 h 11136923"/>
              <a:gd name="connsiteX122" fmla="*/ 3341517 w 18288000"/>
              <a:gd name="connsiteY122" fmla="*/ 5043750 h 11136923"/>
              <a:gd name="connsiteX123" fmla="*/ 3269878 w 18288000"/>
              <a:gd name="connsiteY123" fmla="*/ 4851409 h 11136923"/>
              <a:gd name="connsiteX124" fmla="*/ 3288568 w 18288000"/>
              <a:gd name="connsiteY124" fmla="*/ 4748618 h 11136923"/>
              <a:gd name="connsiteX125" fmla="*/ 3398367 w 18288000"/>
              <a:gd name="connsiteY125" fmla="*/ 4606500 h 11136923"/>
              <a:gd name="connsiteX126" fmla="*/ 3570460 w 18288000"/>
              <a:gd name="connsiteY126" fmla="*/ 4553157 h 11136923"/>
              <a:gd name="connsiteX127" fmla="*/ 2265536 w 18288000"/>
              <a:gd name="connsiteY127" fmla="*/ 4553157 h 11136923"/>
              <a:gd name="connsiteX128" fmla="*/ 2495256 w 18288000"/>
              <a:gd name="connsiteY128" fmla="*/ 4657502 h 11136923"/>
              <a:gd name="connsiteX129" fmla="*/ 2566894 w 18288000"/>
              <a:gd name="connsiteY129" fmla="*/ 4851409 h 11136923"/>
              <a:gd name="connsiteX130" fmla="*/ 2495256 w 18288000"/>
              <a:gd name="connsiteY130" fmla="*/ 5044539 h 11136923"/>
              <a:gd name="connsiteX131" fmla="*/ 2265536 w 18288000"/>
              <a:gd name="connsiteY131" fmla="*/ 5148884 h 11136923"/>
              <a:gd name="connsiteX132" fmla="*/ 2036592 w 18288000"/>
              <a:gd name="connsiteY132" fmla="*/ 5043750 h 11136923"/>
              <a:gd name="connsiteX133" fmla="*/ 1964954 w 18288000"/>
              <a:gd name="connsiteY133" fmla="*/ 4851409 h 11136923"/>
              <a:gd name="connsiteX134" fmla="*/ 1983643 w 18288000"/>
              <a:gd name="connsiteY134" fmla="*/ 4748618 h 11136923"/>
              <a:gd name="connsiteX135" fmla="*/ 2093442 w 18288000"/>
              <a:gd name="connsiteY135" fmla="*/ 4606500 h 11136923"/>
              <a:gd name="connsiteX136" fmla="*/ 2265536 w 18288000"/>
              <a:gd name="connsiteY136" fmla="*/ 4553157 h 11136923"/>
              <a:gd name="connsiteX137" fmla="*/ 4612085 w 18288000"/>
              <a:gd name="connsiteY137" fmla="*/ 4547720 h 11136923"/>
              <a:gd name="connsiteX138" fmla="*/ 4675131 w 18288000"/>
              <a:gd name="connsiteY138" fmla="*/ 4547720 h 11136923"/>
              <a:gd name="connsiteX139" fmla="*/ 4918746 w 18288000"/>
              <a:gd name="connsiteY139" fmla="*/ 4655960 h 11136923"/>
              <a:gd name="connsiteX140" fmla="*/ 4980239 w 18288000"/>
              <a:gd name="connsiteY140" fmla="*/ 4847525 h 11136923"/>
              <a:gd name="connsiteX141" fmla="*/ 4918746 w 18288000"/>
              <a:gd name="connsiteY141" fmla="*/ 5039867 h 11136923"/>
              <a:gd name="connsiteX142" fmla="*/ 4675131 w 18288000"/>
              <a:gd name="connsiteY142" fmla="*/ 5148107 h 11136923"/>
              <a:gd name="connsiteX143" fmla="*/ 4612085 w 18288000"/>
              <a:gd name="connsiteY143" fmla="*/ 5148107 h 11136923"/>
              <a:gd name="connsiteX144" fmla="*/ 4336358 w 18288000"/>
              <a:gd name="connsiteY144" fmla="*/ 4317818 h 11136923"/>
              <a:gd name="connsiteX145" fmla="*/ 4336358 w 18288000"/>
              <a:gd name="connsiteY145" fmla="*/ 5378009 h 11136923"/>
              <a:gd name="connsiteX146" fmla="*/ 4743347 w 18288000"/>
              <a:gd name="connsiteY146" fmla="*/ 5378009 h 11136923"/>
              <a:gd name="connsiteX147" fmla="*/ 4911113 w 18288000"/>
              <a:gd name="connsiteY147" fmla="*/ 5349271 h 11136923"/>
              <a:gd name="connsiteX148" fmla="*/ 5166258 w 18288000"/>
              <a:gd name="connsiteY148" fmla="*/ 5153932 h 11136923"/>
              <a:gd name="connsiteX149" fmla="*/ 5266064 w 18288000"/>
              <a:gd name="connsiteY149" fmla="*/ 4847525 h 11136923"/>
              <a:gd name="connsiteX150" fmla="*/ 5211694 w 18288000"/>
              <a:gd name="connsiteY150" fmla="*/ 4616846 h 11136923"/>
              <a:gd name="connsiteX151" fmla="*/ 5019850 w 18288000"/>
              <a:gd name="connsiteY151" fmla="*/ 4400925 h 11136923"/>
              <a:gd name="connsiteX152" fmla="*/ 4743347 w 18288000"/>
              <a:gd name="connsiteY152" fmla="*/ 4317818 h 11136923"/>
              <a:gd name="connsiteX153" fmla="*/ 974033 w 18288000"/>
              <a:gd name="connsiteY153" fmla="*/ 4317818 h 11136923"/>
              <a:gd name="connsiteX154" fmla="*/ 974033 w 18288000"/>
              <a:gd name="connsiteY154" fmla="*/ 5378009 h 11136923"/>
              <a:gd name="connsiteX155" fmla="*/ 1580633 w 18288000"/>
              <a:gd name="connsiteY155" fmla="*/ 5378009 h 11136923"/>
              <a:gd name="connsiteX156" fmla="*/ 1580633 w 18288000"/>
              <a:gd name="connsiteY156" fmla="*/ 5148107 h 11136923"/>
              <a:gd name="connsiteX157" fmla="*/ 1249760 w 18288000"/>
              <a:gd name="connsiteY157" fmla="*/ 5148107 h 11136923"/>
              <a:gd name="connsiteX158" fmla="*/ 1249760 w 18288000"/>
              <a:gd name="connsiteY158" fmla="*/ 4317818 h 11136923"/>
              <a:gd name="connsiteX159" fmla="*/ 202508 w 18288000"/>
              <a:gd name="connsiteY159" fmla="*/ 4317818 h 11136923"/>
              <a:gd name="connsiteX160" fmla="*/ 202508 w 18288000"/>
              <a:gd name="connsiteY160" fmla="*/ 5378009 h 11136923"/>
              <a:gd name="connsiteX161" fmla="*/ 478235 w 18288000"/>
              <a:gd name="connsiteY161" fmla="*/ 5378009 h 11136923"/>
              <a:gd name="connsiteX162" fmla="*/ 478235 w 18288000"/>
              <a:gd name="connsiteY162" fmla="*/ 4958593 h 11136923"/>
              <a:gd name="connsiteX163" fmla="*/ 780370 w 18288000"/>
              <a:gd name="connsiteY163" fmla="*/ 4958593 h 11136923"/>
              <a:gd name="connsiteX164" fmla="*/ 780370 w 18288000"/>
              <a:gd name="connsiteY164" fmla="*/ 4728691 h 11136923"/>
              <a:gd name="connsiteX165" fmla="*/ 478235 w 18288000"/>
              <a:gd name="connsiteY165" fmla="*/ 4728691 h 11136923"/>
              <a:gd name="connsiteX166" fmla="*/ 478235 w 18288000"/>
              <a:gd name="connsiteY166" fmla="*/ 4547720 h 11136923"/>
              <a:gd name="connsiteX167" fmla="*/ 809885 w 18288000"/>
              <a:gd name="connsiteY167" fmla="*/ 4547720 h 11136923"/>
              <a:gd name="connsiteX168" fmla="*/ 809885 w 18288000"/>
              <a:gd name="connsiteY168" fmla="*/ 4317818 h 11136923"/>
              <a:gd name="connsiteX169" fmla="*/ 3570460 w 18288000"/>
              <a:gd name="connsiteY169" fmla="*/ 4285973 h 11136923"/>
              <a:gd name="connsiteX170" fmla="*/ 3126966 w 18288000"/>
              <a:gd name="connsiteY170" fmla="*/ 4471604 h 11136923"/>
              <a:gd name="connsiteX171" fmla="*/ 3022889 w 18288000"/>
              <a:gd name="connsiteY171" fmla="*/ 4649079 h 11136923"/>
              <a:gd name="connsiteX172" fmla="*/ 2984054 w 18288000"/>
              <a:gd name="connsiteY172" fmla="*/ 4851409 h 11136923"/>
              <a:gd name="connsiteX173" fmla="*/ 3127743 w 18288000"/>
              <a:gd name="connsiteY173" fmla="*/ 5230437 h 11136923"/>
              <a:gd name="connsiteX174" fmla="*/ 3570460 w 18288000"/>
              <a:gd name="connsiteY174" fmla="*/ 5416067 h 11136923"/>
              <a:gd name="connsiteX175" fmla="*/ 4013954 w 18288000"/>
              <a:gd name="connsiteY175" fmla="*/ 5230437 h 11136923"/>
              <a:gd name="connsiteX176" fmla="*/ 4157643 w 18288000"/>
              <a:gd name="connsiteY176" fmla="*/ 4851409 h 11136923"/>
              <a:gd name="connsiteX177" fmla="*/ 4013954 w 18288000"/>
              <a:gd name="connsiteY177" fmla="*/ 4471604 h 11136923"/>
              <a:gd name="connsiteX178" fmla="*/ 3570460 w 18288000"/>
              <a:gd name="connsiteY178" fmla="*/ 4285973 h 11136923"/>
              <a:gd name="connsiteX179" fmla="*/ 2265536 w 18288000"/>
              <a:gd name="connsiteY179" fmla="*/ 4285973 h 11136923"/>
              <a:gd name="connsiteX180" fmla="*/ 1822041 w 18288000"/>
              <a:gd name="connsiteY180" fmla="*/ 4471604 h 11136923"/>
              <a:gd name="connsiteX181" fmla="*/ 1717964 w 18288000"/>
              <a:gd name="connsiteY181" fmla="*/ 4649079 h 11136923"/>
              <a:gd name="connsiteX182" fmla="*/ 1679129 w 18288000"/>
              <a:gd name="connsiteY182" fmla="*/ 4851409 h 11136923"/>
              <a:gd name="connsiteX183" fmla="*/ 1822818 w 18288000"/>
              <a:gd name="connsiteY183" fmla="*/ 5230437 h 11136923"/>
              <a:gd name="connsiteX184" fmla="*/ 2265536 w 18288000"/>
              <a:gd name="connsiteY184" fmla="*/ 5416067 h 11136923"/>
              <a:gd name="connsiteX185" fmla="*/ 2709029 w 18288000"/>
              <a:gd name="connsiteY185" fmla="*/ 5230437 h 11136923"/>
              <a:gd name="connsiteX186" fmla="*/ 2852718 w 18288000"/>
              <a:gd name="connsiteY186" fmla="*/ 4851409 h 11136923"/>
              <a:gd name="connsiteX187" fmla="*/ 2709029 w 18288000"/>
              <a:gd name="connsiteY187" fmla="*/ 4471604 h 11136923"/>
              <a:gd name="connsiteX188" fmla="*/ 2265536 w 18288000"/>
              <a:gd name="connsiteY188" fmla="*/ 4285973 h 11136923"/>
              <a:gd name="connsiteX189" fmla="*/ 0 w 18288000"/>
              <a:gd name="connsiteY189" fmla="*/ 0 h 11136923"/>
              <a:gd name="connsiteX190" fmla="*/ 18288000 w 18288000"/>
              <a:gd name="connsiteY190" fmla="*/ 0 h 11136923"/>
              <a:gd name="connsiteX191" fmla="*/ 18288000 w 18288000"/>
              <a:gd name="connsiteY191" fmla="*/ 11136923 h 11136923"/>
              <a:gd name="connsiteX192" fmla="*/ 0 w 18288000"/>
              <a:gd name="connsiteY192" fmla="*/ 11136923 h 1113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8288000" h="11136923">
                <a:moveTo>
                  <a:pt x="6950178" y="5988597"/>
                </a:moveTo>
                <a:cubicBezTo>
                  <a:pt x="7031060" y="5988597"/>
                  <a:pt x="7098462" y="6019213"/>
                  <a:pt x="7152388" y="6080445"/>
                </a:cubicBezTo>
                <a:cubicBezTo>
                  <a:pt x="7194426" y="6128431"/>
                  <a:pt x="7215446" y="6185326"/>
                  <a:pt x="7215446" y="6251130"/>
                </a:cubicBezTo>
                <a:cubicBezTo>
                  <a:pt x="7215446" y="6315567"/>
                  <a:pt x="7194426" y="6372234"/>
                  <a:pt x="7152388" y="6421131"/>
                </a:cubicBezTo>
                <a:cubicBezTo>
                  <a:pt x="7099837" y="6482363"/>
                  <a:pt x="7032434" y="6512979"/>
                  <a:pt x="6950178" y="6512979"/>
                </a:cubicBezTo>
                <a:cubicBezTo>
                  <a:pt x="6867924" y="6512979"/>
                  <a:pt x="6800749" y="6482131"/>
                  <a:pt x="6748654" y="6420436"/>
                </a:cubicBezTo>
                <a:cubicBezTo>
                  <a:pt x="6706615" y="6370628"/>
                  <a:pt x="6685595" y="6314192"/>
                  <a:pt x="6685595" y="6251130"/>
                </a:cubicBezTo>
                <a:cubicBezTo>
                  <a:pt x="6685595" y="6220514"/>
                  <a:pt x="6691080" y="6190354"/>
                  <a:pt x="6702046" y="6160649"/>
                </a:cubicBezTo>
                <a:cubicBezTo>
                  <a:pt x="6721239" y="6108554"/>
                  <a:pt x="6753456" y="6066855"/>
                  <a:pt x="6798696" y="6035552"/>
                </a:cubicBezTo>
                <a:cubicBezTo>
                  <a:pt x="6843936" y="6004248"/>
                  <a:pt x="6894431" y="5988597"/>
                  <a:pt x="6950178" y="5988597"/>
                </a:cubicBezTo>
                <a:close/>
                <a:moveTo>
                  <a:pt x="431912" y="5976974"/>
                </a:moveTo>
                <a:lnTo>
                  <a:pt x="513527" y="5976974"/>
                </a:lnTo>
                <a:cubicBezTo>
                  <a:pt x="562452" y="5976974"/>
                  <a:pt x="597088" y="5987374"/>
                  <a:pt x="617435" y="6008173"/>
                </a:cubicBezTo>
                <a:cubicBezTo>
                  <a:pt x="637782" y="6028971"/>
                  <a:pt x="647955" y="6056744"/>
                  <a:pt x="647955" y="6091491"/>
                </a:cubicBezTo>
                <a:cubicBezTo>
                  <a:pt x="647955" y="6126686"/>
                  <a:pt x="639039" y="6154571"/>
                  <a:pt x="621206" y="6175145"/>
                </a:cubicBezTo>
                <a:cubicBezTo>
                  <a:pt x="601543" y="6197999"/>
                  <a:pt x="565422" y="6209425"/>
                  <a:pt x="512843" y="6209425"/>
                </a:cubicBezTo>
                <a:lnTo>
                  <a:pt x="431912" y="6209425"/>
                </a:lnTo>
                <a:close/>
                <a:moveTo>
                  <a:pt x="1270112" y="5966035"/>
                </a:moveTo>
                <a:lnTo>
                  <a:pt x="1315395" y="5966035"/>
                </a:lnTo>
                <a:cubicBezTo>
                  <a:pt x="1366166" y="5966035"/>
                  <a:pt x="1402988" y="5976714"/>
                  <a:pt x="1425863" y="5998072"/>
                </a:cubicBezTo>
                <a:cubicBezTo>
                  <a:pt x="1450105" y="6020797"/>
                  <a:pt x="1462226" y="6048746"/>
                  <a:pt x="1462226" y="6081919"/>
                </a:cubicBezTo>
                <a:cubicBezTo>
                  <a:pt x="1462226" y="6115092"/>
                  <a:pt x="1450105" y="6143269"/>
                  <a:pt x="1425863" y="6166450"/>
                </a:cubicBezTo>
                <a:cubicBezTo>
                  <a:pt x="1403451" y="6187808"/>
                  <a:pt x="1366629" y="6198486"/>
                  <a:pt x="1315395" y="6198486"/>
                </a:cubicBezTo>
                <a:lnTo>
                  <a:pt x="1270112" y="6198486"/>
                </a:lnTo>
                <a:close/>
                <a:moveTo>
                  <a:pt x="7618706" y="5781442"/>
                </a:moveTo>
                <a:lnTo>
                  <a:pt x="7618706" y="6714664"/>
                </a:lnTo>
                <a:lnTo>
                  <a:pt x="7861412" y="6714664"/>
                </a:lnTo>
                <a:lnTo>
                  <a:pt x="7861412" y="6143108"/>
                </a:lnTo>
                <a:lnTo>
                  <a:pt x="8307854" y="6714664"/>
                </a:lnTo>
                <a:lnTo>
                  <a:pt x="8550562" y="6714664"/>
                </a:lnTo>
                <a:lnTo>
                  <a:pt x="8550562" y="5781442"/>
                </a:lnTo>
                <a:lnTo>
                  <a:pt x="8307854" y="5781442"/>
                </a:lnTo>
                <a:lnTo>
                  <a:pt x="8307854" y="6352314"/>
                </a:lnTo>
                <a:lnTo>
                  <a:pt x="7861412" y="5781442"/>
                </a:lnTo>
                <a:close/>
                <a:moveTo>
                  <a:pt x="6037556" y="5781442"/>
                </a:moveTo>
                <a:lnTo>
                  <a:pt x="6037556" y="6714664"/>
                </a:lnTo>
                <a:lnTo>
                  <a:pt x="6280262" y="6714664"/>
                </a:lnTo>
                <a:lnTo>
                  <a:pt x="6280262" y="5781442"/>
                </a:lnTo>
                <a:close/>
                <a:moveTo>
                  <a:pt x="5292136" y="5781442"/>
                </a:moveTo>
                <a:lnTo>
                  <a:pt x="5292136" y="5983811"/>
                </a:lnTo>
                <a:lnTo>
                  <a:pt x="5489720" y="5983811"/>
                </a:lnTo>
                <a:lnTo>
                  <a:pt x="5489720" y="6714664"/>
                </a:lnTo>
                <a:lnTo>
                  <a:pt x="5732426" y="6714664"/>
                </a:lnTo>
                <a:lnTo>
                  <a:pt x="5732426" y="5983811"/>
                </a:lnTo>
                <a:lnTo>
                  <a:pt x="5933428" y="5983811"/>
                </a:lnTo>
                <a:lnTo>
                  <a:pt x="5933428" y="5781442"/>
                </a:lnTo>
                <a:close/>
                <a:moveTo>
                  <a:pt x="4256381" y="5781442"/>
                </a:moveTo>
                <a:lnTo>
                  <a:pt x="4256381" y="6714664"/>
                </a:lnTo>
                <a:lnTo>
                  <a:pt x="4499087" y="6714664"/>
                </a:lnTo>
                <a:lnTo>
                  <a:pt x="4499087" y="6143108"/>
                </a:lnTo>
                <a:lnTo>
                  <a:pt x="4945530" y="6714664"/>
                </a:lnTo>
                <a:lnTo>
                  <a:pt x="5188236" y="6714664"/>
                </a:lnTo>
                <a:lnTo>
                  <a:pt x="5188236" y="5781442"/>
                </a:lnTo>
                <a:lnTo>
                  <a:pt x="4945530" y="5781442"/>
                </a:lnTo>
                <a:lnTo>
                  <a:pt x="4945530" y="6352314"/>
                </a:lnTo>
                <a:lnTo>
                  <a:pt x="4499087" y="5781442"/>
                </a:lnTo>
                <a:close/>
                <a:moveTo>
                  <a:pt x="3570581" y="5781442"/>
                </a:moveTo>
                <a:lnTo>
                  <a:pt x="3570581" y="6714664"/>
                </a:lnTo>
                <a:lnTo>
                  <a:pt x="4101800" y="6714664"/>
                </a:lnTo>
                <a:lnTo>
                  <a:pt x="4101800" y="6512295"/>
                </a:lnTo>
                <a:lnTo>
                  <a:pt x="3813287" y="6512295"/>
                </a:lnTo>
                <a:lnTo>
                  <a:pt x="3813287" y="6345477"/>
                </a:lnTo>
                <a:lnTo>
                  <a:pt x="4086075" y="6345477"/>
                </a:lnTo>
                <a:lnTo>
                  <a:pt x="4086075" y="6143108"/>
                </a:lnTo>
                <a:lnTo>
                  <a:pt x="3813287" y="6143108"/>
                </a:lnTo>
                <a:lnTo>
                  <a:pt x="3813287" y="5983811"/>
                </a:lnTo>
                <a:lnTo>
                  <a:pt x="4101800" y="5983811"/>
                </a:lnTo>
                <a:lnTo>
                  <a:pt x="4101800" y="5781442"/>
                </a:lnTo>
                <a:close/>
                <a:moveTo>
                  <a:pt x="2491740" y="5781442"/>
                </a:moveTo>
                <a:lnTo>
                  <a:pt x="2884172" y="6714664"/>
                </a:lnTo>
                <a:lnTo>
                  <a:pt x="3072868" y="6714664"/>
                </a:lnTo>
                <a:lnTo>
                  <a:pt x="3470769" y="5781442"/>
                </a:lnTo>
                <a:lnTo>
                  <a:pt x="3207552" y="5781442"/>
                </a:lnTo>
                <a:lnTo>
                  <a:pt x="2980571" y="6348896"/>
                </a:lnTo>
                <a:lnTo>
                  <a:pt x="2755640" y="5781442"/>
                </a:lnTo>
                <a:close/>
                <a:moveTo>
                  <a:pt x="1903706" y="5781442"/>
                </a:moveTo>
                <a:lnTo>
                  <a:pt x="1903706" y="6714664"/>
                </a:lnTo>
                <a:lnTo>
                  <a:pt x="2434925" y="6714664"/>
                </a:lnTo>
                <a:lnTo>
                  <a:pt x="2434925" y="6512295"/>
                </a:lnTo>
                <a:lnTo>
                  <a:pt x="2146412" y="6512295"/>
                </a:lnTo>
                <a:lnTo>
                  <a:pt x="2146412" y="6345477"/>
                </a:lnTo>
                <a:lnTo>
                  <a:pt x="2419200" y="6345477"/>
                </a:lnTo>
                <a:lnTo>
                  <a:pt x="2419200" y="6143108"/>
                </a:lnTo>
                <a:lnTo>
                  <a:pt x="2146412" y="6143108"/>
                </a:lnTo>
                <a:lnTo>
                  <a:pt x="2146412" y="5983811"/>
                </a:lnTo>
                <a:lnTo>
                  <a:pt x="2434925" y="5983811"/>
                </a:lnTo>
                <a:lnTo>
                  <a:pt x="2434925" y="5781442"/>
                </a:lnTo>
                <a:close/>
                <a:moveTo>
                  <a:pt x="1027406" y="5781442"/>
                </a:moveTo>
                <a:lnTo>
                  <a:pt x="1027406" y="6714664"/>
                </a:lnTo>
                <a:lnTo>
                  <a:pt x="1270112" y="6714664"/>
                </a:lnTo>
                <a:lnTo>
                  <a:pt x="1270112" y="6356416"/>
                </a:lnTo>
                <a:lnTo>
                  <a:pt x="1501880" y="6714664"/>
                </a:lnTo>
                <a:lnTo>
                  <a:pt x="1803382" y="6714664"/>
                </a:lnTo>
                <a:lnTo>
                  <a:pt x="1510084" y="6331804"/>
                </a:lnTo>
                <a:cubicBezTo>
                  <a:pt x="1565234" y="6319498"/>
                  <a:pt x="1608534" y="6297620"/>
                  <a:pt x="1639983" y="6266171"/>
                </a:cubicBezTo>
                <a:cubicBezTo>
                  <a:pt x="1689208" y="6216946"/>
                  <a:pt x="1713820" y="6151085"/>
                  <a:pt x="1713820" y="6068587"/>
                </a:cubicBezTo>
                <a:cubicBezTo>
                  <a:pt x="1713820" y="5996573"/>
                  <a:pt x="1692398" y="5933903"/>
                  <a:pt x="1649554" y="5880576"/>
                </a:cubicBezTo>
                <a:cubicBezTo>
                  <a:pt x="1596683" y="5814487"/>
                  <a:pt x="1515098" y="5781442"/>
                  <a:pt x="1404797" y="5781442"/>
                </a:cubicBezTo>
                <a:close/>
                <a:moveTo>
                  <a:pt x="189206" y="5781442"/>
                </a:moveTo>
                <a:lnTo>
                  <a:pt x="189206" y="6714664"/>
                </a:lnTo>
                <a:lnTo>
                  <a:pt x="431912" y="6714664"/>
                </a:lnTo>
                <a:lnTo>
                  <a:pt x="431912" y="6404958"/>
                </a:lnTo>
                <a:lnTo>
                  <a:pt x="583689" y="6404958"/>
                </a:lnTo>
                <a:cubicBezTo>
                  <a:pt x="703105" y="6404958"/>
                  <a:pt x="788565" y="6369218"/>
                  <a:pt x="840069" y="6297737"/>
                </a:cubicBezTo>
                <a:cubicBezTo>
                  <a:pt x="879722" y="6242644"/>
                  <a:pt x="899549" y="6172984"/>
                  <a:pt x="899549" y="6088756"/>
                </a:cubicBezTo>
                <a:cubicBezTo>
                  <a:pt x="899549" y="6003168"/>
                  <a:pt x="874936" y="5932827"/>
                  <a:pt x="825712" y="5877734"/>
                </a:cubicBezTo>
                <a:cubicBezTo>
                  <a:pt x="768738" y="5813539"/>
                  <a:pt x="685330" y="5781442"/>
                  <a:pt x="575485" y="5781442"/>
                </a:cubicBezTo>
                <a:close/>
                <a:moveTo>
                  <a:pt x="6950178" y="5753411"/>
                </a:moveTo>
                <a:cubicBezTo>
                  <a:pt x="6786096" y="5753411"/>
                  <a:pt x="6655970" y="5807878"/>
                  <a:pt x="6559798" y="5916811"/>
                </a:cubicBezTo>
                <a:cubicBezTo>
                  <a:pt x="6521512" y="5960110"/>
                  <a:pt x="6490974" y="6012184"/>
                  <a:pt x="6468185" y="6073031"/>
                </a:cubicBezTo>
                <a:cubicBezTo>
                  <a:pt x="6445396" y="6133879"/>
                  <a:pt x="6434001" y="6193245"/>
                  <a:pt x="6434001" y="6251130"/>
                </a:cubicBezTo>
                <a:cubicBezTo>
                  <a:pt x="6434001" y="6377838"/>
                  <a:pt x="6476162" y="6489050"/>
                  <a:pt x="6560482" y="6584765"/>
                </a:cubicBezTo>
                <a:cubicBezTo>
                  <a:pt x="6656653" y="6693698"/>
                  <a:pt x="6786552" y="6748164"/>
                  <a:pt x="6950178" y="6748164"/>
                </a:cubicBezTo>
                <a:cubicBezTo>
                  <a:pt x="7114262" y="6748164"/>
                  <a:pt x="7244390" y="6693698"/>
                  <a:pt x="7340560" y="6584765"/>
                </a:cubicBezTo>
                <a:cubicBezTo>
                  <a:pt x="7424880" y="6489050"/>
                  <a:pt x="7467040" y="6377838"/>
                  <a:pt x="7467040" y="6251130"/>
                </a:cubicBezTo>
                <a:cubicBezTo>
                  <a:pt x="7467040" y="6123965"/>
                  <a:pt x="7424880" y="6012526"/>
                  <a:pt x="7340560" y="5916811"/>
                </a:cubicBezTo>
                <a:cubicBezTo>
                  <a:pt x="7244390" y="5807878"/>
                  <a:pt x="7114262" y="5753411"/>
                  <a:pt x="6950178" y="5753411"/>
                </a:cubicBezTo>
                <a:close/>
                <a:moveTo>
                  <a:pt x="3570460" y="4553157"/>
                </a:moveTo>
                <a:cubicBezTo>
                  <a:pt x="3662345" y="4553157"/>
                  <a:pt x="3738918" y="4587939"/>
                  <a:pt x="3800180" y="4657502"/>
                </a:cubicBezTo>
                <a:cubicBezTo>
                  <a:pt x="3847939" y="4712016"/>
                  <a:pt x="3871818" y="4776652"/>
                  <a:pt x="3871818" y="4851409"/>
                </a:cubicBezTo>
                <a:cubicBezTo>
                  <a:pt x="3871818" y="4924612"/>
                  <a:pt x="3847939" y="4988989"/>
                  <a:pt x="3800180" y="5044539"/>
                </a:cubicBezTo>
                <a:cubicBezTo>
                  <a:pt x="3740480" y="5114102"/>
                  <a:pt x="3663906" y="5148884"/>
                  <a:pt x="3570460" y="5148884"/>
                </a:cubicBezTo>
                <a:cubicBezTo>
                  <a:pt x="3477014" y="5148884"/>
                  <a:pt x="3400700" y="5113839"/>
                  <a:pt x="3341517" y="5043750"/>
                </a:cubicBezTo>
                <a:cubicBezTo>
                  <a:pt x="3293758" y="4987165"/>
                  <a:pt x="3269878" y="4923051"/>
                  <a:pt x="3269878" y="4851409"/>
                </a:cubicBezTo>
                <a:cubicBezTo>
                  <a:pt x="3269878" y="4816627"/>
                  <a:pt x="3276108" y="4782364"/>
                  <a:pt x="3288568" y="4748618"/>
                </a:cubicBezTo>
                <a:cubicBezTo>
                  <a:pt x="3310372" y="4689435"/>
                  <a:pt x="3346972" y="4642063"/>
                  <a:pt x="3398367" y="4606500"/>
                </a:cubicBezTo>
                <a:cubicBezTo>
                  <a:pt x="3449763" y="4570938"/>
                  <a:pt x="3507127" y="4553157"/>
                  <a:pt x="3570460" y="4553157"/>
                </a:cubicBezTo>
                <a:close/>
                <a:moveTo>
                  <a:pt x="2265536" y="4553157"/>
                </a:moveTo>
                <a:cubicBezTo>
                  <a:pt x="2357420" y="4553157"/>
                  <a:pt x="2433994" y="4587939"/>
                  <a:pt x="2495256" y="4657502"/>
                </a:cubicBezTo>
                <a:cubicBezTo>
                  <a:pt x="2543014" y="4712016"/>
                  <a:pt x="2566894" y="4776652"/>
                  <a:pt x="2566894" y="4851409"/>
                </a:cubicBezTo>
                <a:cubicBezTo>
                  <a:pt x="2566894" y="4924612"/>
                  <a:pt x="2543014" y="4988989"/>
                  <a:pt x="2495256" y="5044539"/>
                </a:cubicBezTo>
                <a:cubicBezTo>
                  <a:pt x="2435555" y="5114102"/>
                  <a:pt x="2358982" y="5148884"/>
                  <a:pt x="2265536" y="5148884"/>
                </a:cubicBezTo>
                <a:cubicBezTo>
                  <a:pt x="2172089" y="5148884"/>
                  <a:pt x="2095774" y="5113839"/>
                  <a:pt x="2036592" y="5043750"/>
                </a:cubicBezTo>
                <a:cubicBezTo>
                  <a:pt x="1988833" y="4987165"/>
                  <a:pt x="1964954" y="4923051"/>
                  <a:pt x="1964954" y="4851409"/>
                </a:cubicBezTo>
                <a:cubicBezTo>
                  <a:pt x="1964954" y="4816627"/>
                  <a:pt x="1971184" y="4782364"/>
                  <a:pt x="1983643" y="4748618"/>
                </a:cubicBezTo>
                <a:cubicBezTo>
                  <a:pt x="2005447" y="4689435"/>
                  <a:pt x="2042047" y="4642063"/>
                  <a:pt x="2093442" y="4606500"/>
                </a:cubicBezTo>
                <a:cubicBezTo>
                  <a:pt x="2144838" y="4570938"/>
                  <a:pt x="2202202" y="4553157"/>
                  <a:pt x="2265536" y="4553157"/>
                </a:cubicBezTo>
                <a:close/>
                <a:moveTo>
                  <a:pt x="4612085" y="4547720"/>
                </a:moveTo>
                <a:lnTo>
                  <a:pt x="4675131" y="4547720"/>
                </a:lnTo>
                <a:cubicBezTo>
                  <a:pt x="4783060" y="4547720"/>
                  <a:pt x="4864265" y="4583800"/>
                  <a:pt x="4918746" y="4655960"/>
                </a:cubicBezTo>
                <a:cubicBezTo>
                  <a:pt x="4959742" y="4710475"/>
                  <a:pt x="4980239" y="4774330"/>
                  <a:pt x="4980239" y="4847525"/>
                </a:cubicBezTo>
                <a:cubicBezTo>
                  <a:pt x="4980239" y="4920721"/>
                  <a:pt x="4959742" y="4984835"/>
                  <a:pt x="4918746" y="5039867"/>
                </a:cubicBezTo>
                <a:cubicBezTo>
                  <a:pt x="4864782" y="5112027"/>
                  <a:pt x="4783577" y="5148107"/>
                  <a:pt x="4675131" y="5148107"/>
                </a:cubicBezTo>
                <a:lnTo>
                  <a:pt x="4612085" y="5148107"/>
                </a:lnTo>
                <a:close/>
                <a:moveTo>
                  <a:pt x="4336358" y="4317818"/>
                </a:moveTo>
                <a:lnTo>
                  <a:pt x="4336358" y="5378009"/>
                </a:lnTo>
                <a:lnTo>
                  <a:pt x="4743347" y="5378009"/>
                </a:lnTo>
                <a:cubicBezTo>
                  <a:pt x="4800304" y="5378009"/>
                  <a:pt x="4856227" y="5368430"/>
                  <a:pt x="4911113" y="5349271"/>
                </a:cubicBezTo>
                <a:cubicBezTo>
                  <a:pt x="5014672" y="5313026"/>
                  <a:pt x="5099720" y="5247913"/>
                  <a:pt x="5166258" y="5153932"/>
                </a:cubicBezTo>
                <a:cubicBezTo>
                  <a:pt x="5232795" y="5059952"/>
                  <a:pt x="5266064" y="4957816"/>
                  <a:pt x="5266064" y="4847525"/>
                </a:cubicBezTo>
                <a:cubicBezTo>
                  <a:pt x="5266064" y="4768302"/>
                  <a:pt x="5247940" y="4691409"/>
                  <a:pt x="5211694" y="4616846"/>
                </a:cubicBezTo>
                <a:cubicBezTo>
                  <a:pt x="5167164" y="4526750"/>
                  <a:pt x="5103216" y="4454776"/>
                  <a:pt x="5019850" y="4400925"/>
                </a:cubicBezTo>
                <a:cubicBezTo>
                  <a:pt x="4934932" y="4345520"/>
                  <a:pt x="4842764" y="4317818"/>
                  <a:pt x="4743347" y="4317818"/>
                </a:cubicBezTo>
                <a:close/>
                <a:moveTo>
                  <a:pt x="974033" y="4317818"/>
                </a:moveTo>
                <a:lnTo>
                  <a:pt x="974033" y="5378009"/>
                </a:lnTo>
                <a:lnTo>
                  <a:pt x="1580633" y="5378009"/>
                </a:lnTo>
                <a:lnTo>
                  <a:pt x="1580633" y="5148107"/>
                </a:lnTo>
                <a:lnTo>
                  <a:pt x="1249760" y="5148107"/>
                </a:lnTo>
                <a:lnTo>
                  <a:pt x="1249760" y="4317818"/>
                </a:lnTo>
                <a:close/>
                <a:moveTo>
                  <a:pt x="202508" y="4317818"/>
                </a:moveTo>
                <a:lnTo>
                  <a:pt x="202508" y="5378009"/>
                </a:lnTo>
                <a:lnTo>
                  <a:pt x="478235" y="5378009"/>
                </a:lnTo>
                <a:lnTo>
                  <a:pt x="478235" y="4958593"/>
                </a:lnTo>
                <a:lnTo>
                  <a:pt x="780370" y="4958593"/>
                </a:lnTo>
                <a:lnTo>
                  <a:pt x="780370" y="4728691"/>
                </a:lnTo>
                <a:lnTo>
                  <a:pt x="478235" y="4728691"/>
                </a:lnTo>
                <a:lnTo>
                  <a:pt x="478235" y="4547720"/>
                </a:lnTo>
                <a:lnTo>
                  <a:pt x="809885" y="4547720"/>
                </a:lnTo>
                <a:lnTo>
                  <a:pt x="809885" y="4317818"/>
                </a:lnTo>
                <a:close/>
                <a:moveTo>
                  <a:pt x="3570460" y="4285973"/>
                </a:moveTo>
                <a:cubicBezTo>
                  <a:pt x="3384053" y="4285973"/>
                  <a:pt x="3236222" y="4347850"/>
                  <a:pt x="3126966" y="4471604"/>
                </a:cubicBezTo>
                <a:cubicBezTo>
                  <a:pt x="3083472" y="4520795"/>
                  <a:pt x="3048779" y="4579953"/>
                  <a:pt x="3022889" y="4649079"/>
                </a:cubicBezTo>
                <a:cubicBezTo>
                  <a:pt x="2996999" y="4718205"/>
                  <a:pt x="2984054" y="4785648"/>
                  <a:pt x="2984054" y="4851409"/>
                </a:cubicBezTo>
                <a:cubicBezTo>
                  <a:pt x="2984054" y="4995357"/>
                  <a:pt x="3031950" y="5121699"/>
                  <a:pt x="3127743" y="5230437"/>
                </a:cubicBezTo>
                <a:cubicBezTo>
                  <a:pt x="3236998" y="5354190"/>
                  <a:pt x="3384571" y="5416067"/>
                  <a:pt x="3570460" y="5416067"/>
                </a:cubicBezTo>
                <a:cubicBezTo>
                  <a:pt x="3756868" y="5416067"/>
                  <a:pt x="3904699" y="5354190"/>
                  <a:pt x="4013954" y="5230437"/>
                </a:cubicBezTo>
                <a:cubicBezTo>
                  <a:pt x="4109747" y="5121699"/>
                  <a:pt x="4157643" y="4995357"/>
                  <a:pt x="4157643" y="4851409"/>
                </a:cubicBezTo>
                <a:cubicBezTo>
                  <a:pt x="4157643" y="4706943"/>
                  <a:pt x="4109747" y="4580342"/>
                  <a:pt x="4013954" y="4471604"/>
                </a:cubicBezTo>
                <a:cubicBezTo>
                  <a:pt x="3904699" y="4347850"/>
                  <a:pt x="3756868" y="4285973"/>
                  <a:pt x="3570460" y="4285973"/>
                </a:cubicBezTo>
                <a:close/>
                <a:moveTo>
                  <a:pt x="2265536" y="4285973"/>
                </a:moveTo>
                <a:cubicBezTo>
                  <a:pt x="2079128" y="4285973"/>
                  <a:pt x="1931297" y="4347850"/>
                  <a:pt x="1822041" y="4471604"/>
                </a:cubicBezTo>
                <a:cubicBezTo>
                  <a:pt x="1778546" y="4520795"/>
                  <a:pt x="1743854" y="4579953"/>
                  <a:pt x="1717964" y="4649079"/>
                </a:cubicBezTo>
                <a:cubicBezTo>
                  <a:pt x="1692074" y="4718205"/>
                  <a:pt x="1679129" y="4785648"/>
                  <a:pt x="1679129" y="4851409"/>
                </a:cubicBezTo>
                <a:cubicBezTo>
                  <a:pt x="1679129" y="4995357"/>
                  <a:pt x="1727025" y="5121699"/>
                  <a:pt x="1822818" y="5230437"/>
                </a:cubicBezTo>
                <a:cubicBezTo>
                  <a:pt x="1932074" y="5354190"/>
                  <a:pt x="2079646" y="5416067"/>
                  <a:pt x="2265536" y="5416067"/>
                </a:cubicBezTo>
                <a:cubicBezTo>
                  <a:pt x="2451942" y="5416067"/>
                  <a:pt x="2599774" y="5354190"/>
                  <a:pt x="2709029" y="5230437"/>
                </a:cubicBezTo>
                <a:cubicBezTo>
                  <a:pt x="2804822" y="5121699"/>
                  <a:pt x="2852718" y="4995357"/>
                  <a:pt x="2852718" y="4851409"/>
                </a:cubicBezTo>
                <a:cubicBezTo>
                  <a:pt x="2852718" y="4706943"/>
                  <a:pt x="2804822" y="4580342"/>
                  <a:pt x="2709029" y="4471604"/>
                </a:cubicBezTo>
                <a:cubicBezTo>
                  <a:pt x="2599774" y="4347850"/>
                  <a:pt x="2451942" y="4285973"/>
                  <a:pt x="2265536" y="4285973"/>
                </a:cubicBezTo>
                <a:close/>
                <a:moveTo>
                  <a:pt x="0" y="0"/>
                </a:moveTo>
                <a:lnTo>
                  <a:pt x="18288000" y="0"/>
                </a:lnTo>
                <a:lnTo>
                  <a:pt x="18288000" y="11136923"/>
                </a:lnTo>
                <a:lnTo>
                  <a:pt x="0" y="11136923"/>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TextBox 29">
            <a:extLst>
              <a:ext uri="{FF2B5EF4-FFF2-40B4-BE49-F238E27FC236}">
                <a16:creationId xmlns:a16="http://schemas.microsoft.com/office/drawing/2014/main" id="{B4C57EA1-EF35-0003-CDB4-B893569B8E0B}"/>
              </a:ext>
            </a:extLst>
          </p:cNvPr>
          <p:cNvSpPr txBox="1"/>
          <p:nvPr/>
        </p:nvSpPr>
        <p:spPr>
          <a:xfrm>
            <a:off x="9929444" y="7055583"/>
            <a:ext cx="7086600" cy="1938992"/>
          </a:xfrm>
          <a:prstGeom prst="rect">
            <a:avLst/>
          </a:prstGeom>
          <a:noFill/>
        </p:spPr>
        <p:txBody>
          <a:bodyPr wrap="square" rtlCol="0">
            <a:spAutoFit/>
          </a:bodyPr>
          <a:lstStyle/>
          <a:p>
            <a:pPr algn="r"/>
            <a:r>
              <a:rPr lang="en-US" sz="6000"/>
              <a:t>Education &amp; Outreach </a:t>
            </a:r>
          </a:p>
          <a:p>
            <a:pPr algn="r"/>
            <a:r>
              <a:rPr lang="en-US" sz="6000"/>
              <a:t>Strategies</a:t>
            </a:r>
          </a:p>
        </p:txBody>
      </p:sp>
      <p:pic>
        <p:nvPicPr>
          <p:cNvPr id="32" name="Picture 31" descr="A picture containing text&#10;&#10;Description automatically generated">
            <a:extLst>
              <a:ext uri="{FF2B5EF4-FFF2-40B4-BE49-F238E27FC236}">
                <a16:creationId xmlns:a16="http://schemas.microsoft.com/office/drawing/2014/main" id="{A040384B-FDB4-44D8-5508-3739705CB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2744" y="9039745"/>
            <a:ext cx="3770376" cy="768096"/>
          </a:xfrm>
          <a:prstGeom prst="rect">
            <a:avLst/>
          </a:prstGeom>
        </p:spPr>
      </p:pic>
      <p:sp>
        <p:nvSpPr>
          <p:cNvPr id="3" name="Footer Placeholder 2">
            <a:extLst>
              <a:ext uri="{FF2B5EF4-FFF2-40B4-BE49-F238E27FC236}">
                <a16:creationId xmlns:a16="http://schemas.microsoft.com/office/drawing/2014/main" id="{BC5D2635-EE03-835D-4A1A-83EB42F117B6}"/>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422937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9611651"/>
          </a:xfrm>
          <a:custGeom>
            <a:avLst/>
            <a:gdLst/>
            <a:ahLst/>
            <a:cxnLst/>
            <a:rect l="l" t="t" r="r" b="b"/>
            <a:pathLst>
              <a:path w="9144000" h="9611651">
                <a:moveTo>
                  <a:pt x="0" y="0"/>
                </a:moveTo>
                <a:lnTo>
                  <a:pt x="9144000" y="0"/>
                </a:lnTo>
                <a:lnTo>
                  <a:pt x="9144000" y="9611651"/>
                </a:lnTo>
                <a:lnTo>
                  <a:pt x="0" y="9611651"/>
                </a:lnTo>
                <a:lnTo>
                  <a:pt x="0" y="0"/>
                </a:lnTo>
                <a:close/>
              </a:path>
            </a:pathLst>
          </a:custGeom>
          <a:blipFill>
            <a:blip r:embed="rId2"/>
            <a:stretch>
              <a:fillRect l="-3372" r="-1741"/>
            </a:stretch>
          </a:blipFill>
        </p:spPr>
        <p:txBody>
          <a:bodyPr/>
          <a:lstStyle/>
          <a:p>
            <a:endParaRPr lang="en-US"/>
          </a:p>
        </p:txBody>
      </p:sp>
      <p:sp>
        <p:nvSpPr>
          <p:cNvPr id="3" name="Freeform 3"/>
          <p:cNvSpPr/>
          <p:nvPr/>
        </p:nvSpPr>
        <p:spPr>
          <a:xfrm>
            <a:off x="9294764" y="0"/>
            <a:ext cx="8993235" cy="10287000"/>
          </a:xfrm>
          <a:custGeom>
            <a:avLst/>
            <a:gdLst/>
            <a:ahLst/>
            <a:cxnLst/>
            <a:rect l="l" t="t" r="r" b="b"/>
            <a:pathLst>
              <a:path w="8734766" h="10287000">
                <a:moveTo>
                  <a:pt x="0" y="0"/>
                </a:moveTo>
                <a:lnTo>
                  <a:pt x="8734766" y="0"/>
                </a:lnTo>
                <a:lnTo>
                  <a:pt x="8734766" y="10287000"/>
                </a:lnTo>
                <a:lnTo>
                  <a:pt x="0" y="10287000"/>
                </a:lnTo>
                <a:lnTo>
                  <a:pt x="0" y="0"/>
                </a:lnTo>
                <a:close/>
              </a:path>
            </a:pathLst>
          </a:custGeom>
          <a:blipFill>
            <a:blip r:embed="rId3"/>
            <a:stretch>
              <a:fillRect l="-37749" r="-4642"/>
            </a:stretch>
          </a:blipFill>
        </p:spPr>
        <p:txBody>
          <a:bodyPr/>
          <a:lstStyle/>
          <a:p>
            <a:endParaRPr lang="en-US"/>
          </a:p>
        </p:txBody>
      </p:sp>
      <p:sp>
        <p:nvSpPr>
          <p:cNvPr id="4" name="Freeform 4"/>
          <p:cNvSpPr/>
          <p:nvPr/>
        </p:nvSpPr>
        <p:spPr>
          <a:xfrm>
            <a:off x="10643118" y="6359888"/>
            <a:ext cx="5796824" cy="5796824"/>
          </a:xfrm>
          <a:custGeom>
            <a:avLst/>
            <a:gdLst/>
            <a:ahLst/>
            <a:cxnLst/>
            <a:rect l="l" t="t" r="r" b="b"/>
            <a:pathLst>
              <a:path w="5796824" h="5796824">
                <a:moveTo>
                  <a:pt x="0" y="0"/>
                </a:moveTo>
                <a:lnTo>
                  <a:pt x="5796824" y="0"/>
                </a:lnTo>
                <a:lnTo>
                  <a:pt x="5796824" y="5796824"/>
                </a:lnTo>
                <a:lnTo>
                  <a:pt x="0" y="5796824"/>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9395991" y="6464267"/>
            <a:ext cx="8633540" cy="2151065"/>
            <a:chOff x="0" y="0"/>
            <a:chExt cx="11511387" cy="2868087"/>
          </a:xfrm>
        </p:grpSpPr>
        <p:sp>
          <p:nvSpPr>
            <p:cNvPr id="6" name="TextBox 6"/>
            <p:cNvSpPr txBox="1"/>
            <p:nvPr/>
          </p:nvSpPr>
          <p:spPr>
            <a:xfrm>
              <a:off x="0" y="748478"/>
              <a:ext cx="11511387" cy="2119609"/>
            </a:xfrm>
            <a:prstGeom prst="rect">
              <a:avLst/>
            </a:prstGeom>
          </p:spPr>
          <p:txBody>
            <a:bodyPr lIns="0" tIns="0" rIns="0" bIns="0" rtlCol="0" anchor="t">
              <a:spAutoFit/>
            </a:bodyPr>
            <a:lstStyle/>
            <a:p>
              <a:pPr algn="ctr">
                <a:lnSpc>
                  <a:spcPts val="11784"/>
                </a:lnSpc>
              </a:pPr>
              <a:r>
                <a:rPr lang="en-US" sz="11223">
                  <a:solidFill>
                    <a:srgbClr val="FFFFFF">
                      <a:alpha val="85882"/>
                    </a:srgbClr>
                  </a:solidFill>
                  <a:latin typeface="League Gothic"/>
                  <a:ea typeface="League Gothic"/>
                  <a:cs typeface="League Gothic"/>
                  <a:sym typeface="League Gothic"/>
                </a:rPr>
                <a:t>WASTE IN ITS PLACE</a:t>
              </a:r>
            </a:p>
          </p:txBody>
        </p:sp>
        <p:sp>
          <p:nvSpPr>
            <p:cNvPr id="7" name="TextBox 7"/>
            <p:cNvSpPr txBox="1"/>
            <p:nvPr/>
          </p:nvSpPr>
          <p:spPr>
            <a:xfrm>
              <a:off x="343341" y="-47625"/>
              <a:ext cx="5118662" cy="462288"/>
            </a:xfrm>
            <a:prstGeom prst="rect">
              <a:avLst/>
            </a:prstGeom>
          </p:spPr>
          <p:txBody>
            <a:bodyPr lIns="0" tIns="0" rIns="0" bIns="0" rtlCol="0" anchor="t">
              <a:spAutoFit/>
            </a:bodyPr>
            <a:lstStyle/>
            <a:p>
              <a:pPr algn="l">
                <a:lnSpc>
                  <a:spcPts val="2856"/>
                </a:lnSpc>
              </a:pPr>
              <a:endParaRPr/>
            </a:p>
          </p:txBody>
        </p:sp>
      </p:grpSp>
      <p:sp>
        <p:nvSpPr>
          <p:cNvPr id="8" name="Slide Number Placeholder 7">
            <a:extLst>
              <a:ext uri="{FF2B5EF4-FFF2-40B4-BE49-F238E27FC236}">
                <a16:creationId xmlns:a16="http://schemas.microsoft.com/office/drawing/2014/main" id="{61868BF9-95FB-6664-FB2D-3A14933733AC}"/>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3</a:t>
            </a:fld>
            <a:endParaRPr lang="en-US"/>
          </a:p>
        </p:txBody>
      </p:sp>
      <p:sp>
        <p:nvSpPr>
          <p:cNvPr id="9" name="Footer Placeholder 8">
            <a:extLst>
              <a:ext uri="{FF2B5EF4-FFF2-40B4-BE49-F238E27FC236}">
                <a16:creationId xmlns:a16="http://schemas.microsoft.com/office/drawing/2014/main" id="{90BAAFAE-A930-13DA-0918-07ACF221C435}"/>
              </a:ext>
            </a:extLst>
          </p:cNvPr>
          <p:cNvSpPr>
            <a:spLocks noGrp="1"/>
          </p:cNvSpPr>
          <p:nvPr>
            <p:ph type="ftr" sz="quarter" idx="4294967295"/>
          </p:nvPr>
        </p:nvSpPr>
        <p:spPr>
          <a:xfrm>
            <a:off x="3124200" y="6356350"/>
            <a:ext cx="2895600" cy="365125"/>
          </a:xfrm>
        </p:spPr>
        <p:txBody>
          <a:bodyPr/>
          <a:lstStyle/>
          <a:p>
            <a:r>
              <a:rPr lang="en-US"/>
              <a:t>1</a:t>
            </a:r>
          </a:p>
        </p:txBody>
      </p:sp>
    </p:spTree>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0334AF-D82A-10FB-F131-C001B8572980}"/>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4</a:t>
            </a:fld>
            <a:endParaRPr lang="en-US"/>
          </a:p>
        </p:txBody>
      </p:sp>
      <p:pic>
        <p:nvPicPr>
          <p:cNvPr id="4" name="Picture 3" descr="Leaves on the ground&#10;&#10;Description automatically generated with low confidence">
            <a:extLst>
              <a:ext uri="{FF2B5EF4-FFF2-40B4-BE49-F238E27FC236}">
                <a16:creationId xmlns:a16="http://schemas.microsoft.com/office/drawing/2014/main" id="{4B234D67-9D47-92AE-2FA5-BF0CBEA4FB8F}"/>
              </a:ext>
            </a:extLst>
          </p:cNvPr>
          <p:cNvPicPr>
            <a:picLocks noChangeAspect="1"/>
          </p:cNvPicPr>
          <p:nvPr/>
        </p:nvPicPr>
        <p:blipFill rotWithShape="1">
          <a:blip r:embed="rId2">
            <a:extLst>
              <a:ext uri="{28A0092B-C50C-407E-A947-70E740481C1C}">
                <a14:useLocalDpi xmlns:a14="http://schemas.microsoft.com/office/drawing/2010/main" val="0"/>
              </a:ext>
            </a:extLst>
          </a:blip>
          <a:srcRect t="12722" b="12722"/>
          <a:stretch/>
        </p:blipFill>
        <p:spPr>
          <a:xfrm>
            <a:off x="0" y="0"/>
            <a:ext cx="18288000" cy="10287000"/>
          </a:xfrm>
          <a:prstGeom prst="rect">
            <a:avLst/>
          </a:prstGeom>
        </p:spPr>
      </p:pic>
      <p:graphicFrame>
        <p:nvGraphicFramePr>
          <p:cNvPr id="5" name="Table 4">
            <a:extLst>
              <a:ext uri="{FF2B5EF4-FFF2-40B4-BE49-F238E27FC236}">
                <a16:creationId xmlns:a16="http://schemas.microsoft.com/office/drawing/2014/main" id="{6AA4B6E4-A2B2-E68D-05F4-088FA3DA98DB}"/>
              </a:ext>
            </a:extLst>
          </p:cNvPr>
          <p:cNvGraphicFramePr>
            <a:graphicFrameLocks noGrp="1"/>
          </p:cNvGraphicFramePr>
          <p:nvPr>
            <p:extLst>
              <p:ext uri="{D42A27DB-BD31-4B8C-83A1-F6EECF244321}">
                <p14:modId xmlns:p14="http://schemas.microsoft.com/office/powerpoint/2010/main" val="4259885692"/>
              </p:ext>
            </p:extLst>
          </p:nvPr>
        </p:nvGraphicFramePr>
        <p:xfrm>
          <a:off x="0" y="0"/>
          <a:ext cx="18307051" cy="10287000"/>
        </p:xfrm>
        <a:graphic>
          <a:graphicData uri="http://schemas.openxmlformats.org/drawingml/2006/table">
            <a:tbl>
              <a:tblPr firstRow="1" bandRow="1">
                <a:tableStyleId>{5C22544A-7EE6-4342-B048-85BDC9FD1C3A}</a:tableStyleId>
              </a:tblPr>
              <a:tblGrid>
                <a:gridCol w="2615293">
                  <a:extLst>
                    <a:ext uri="{9D8B030D-6E8A-4147-A177-3AD203B41FA5}">
                      <a16:colId xmlns:a16="http://schemas.microsoft.com/office/drawing/2014/main" val="859071591"/>
                    </a:ext>
                  </a:extLst>
                </a:gridCol>
                <a:gridCol w="2615293">
                  <a:extLst>
                    <a:ext uri="{9D8B030D-6E8A-4147-A177-3AD203B41FA5}">
                      <a16:colId xmlns:a16="http://schemas.microsoft.com/office/drawing/2014/main" val="1769001051"/>
                    </a:ext>
                  </a:extLst>
                </a:gridCol>
                <a:gridCol w="2615293">
                  <a:extLst>
                    <a:ext uri="{9D8B030D-6E8A-4147-A177-3AD203B41FA5}">
                      <a16:colId xmlns:a16="http://schemas.microsoft.com/office/drawing/2014/main" val="652543536"/>
                    </a:ext>
                  </a:extLst>
                </a:gridCol>
                <a:gridCol w="2615293">
                  <a:extLst>
                    <a:ext uri="{9D8B030D-6E8A-4147-A177-3AD203B41FA5}">
                      <a16:colId xmlns:a16="http://schemas.microsoft.com/office/drawing/2014/main" val="4200317715"/>
                    </a:ext>
                  </a:extLst>
                </a:gridCol>
                <a:gridCol w="2615293">
                  <a:extLst>
                    <a:ext uri="{9D8B030D-6E8A-4147-A177-3AD203B41FA5}">
                      <a16:colId xmlns:a16="http://schemas.microsoft.com/office/drawing/2014/main" val="3204011552"/>
                    </a:ext>
                  </a:extLst>
                </a:gridCol>
                <a:gridCol w="2615293">
                  <a:extLst>
                    <a:ext uri="{9D8B030D-6E8A-4147-A177-3AD203B41FA5}">
                      <a16:colId xmlns:a16="http://schemas.microsoft.com/office/drawing/2014/main" val="183491897"/>
                    </a:ext>
                  </a:extLst>
                </a:gridCol>
                <a:gridCol w="2615293">
                  <a:extLst>
                    <a:ext uri="{9D8B030D-6E8A-4147-A177-3AD203B41FA5}">
                      <a16:colId xmlns:a16="http://schemas.microsoft.com/office/drawing/2014/main" val="1647897301"/>
                    </a:ext>
                  </a:extLst>
                </a:gridCol>
              </a:tblGrid>
              <a:tr h="205740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D050"/>
                    </a:solid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7456712"/>
                  </a:ext>
                </a:extLst>
              </a:tr>
              <a:tr h="2057400">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234779"/>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17070445"/>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5039168"/>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439861"/>
                  </a:ext>
                </a:extLst>
              </a:tr>
            </a:tbl>
          </a:graphicData>
        </a:graphic>
      </p:graphicFrame>
      <p:sp>
        <p:nvSpPr>
          <p:cNvPr id="6" name="TextBox 5">
            <a:extLst>
              <a:ext uri="{FF2B5EF4-FFF2-40B4-BE49-F238E27FC236}">
                <a16:creationId xmlns:a16="http://schemas.microsoft.com/office/drawing/2014/main" id="{B9850401-ABD7-4849-793E-F541BC104EF2}"/>
              </a:ext>
            </a:extLst>
          </p:cNvPr>
          <p:cNvSpPr txBox="1"/>
          <p:nvPr/>
        </p:nvSpPr>
        <p:spPr>
          <a:xfrm>
            <a:off x="10496553" y="6356350"/>
            <a:ext cx="7515224" cy="1015663"/>
          </a:xfrm>
          <a:prstGeom prst="rect">
            <a:avLst/>
          </a:prstGeom>
          <a:noFill/>
        </p:spPr>
        <p:txBody>
          <a:bodyPr wrap="square" rtlCol="0">
            <a:spAutoFit/>
          </a:bodyPr>
          <a:lstStyle/>
          <a:p>
            <a:r>
              <a:rPr lang="en-US" sz="600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PROBLEM</a:t>
            </a:r>
          </a:p>
        </p:txBody>
      </p:sp>
      <p:sp>
        <p:nvSpPr>
          <p:cNvPr id="7" name="TextBox 6">
            <a:extLst>
              <a:ext uri="{FF2B5EF4-FFF2-40B4-BE49-F238E27FC236}">
                <a16:creationId xmlns:a16="http://schemas.microsoft.com/office/drawing/2014/main" id="{36448AF6-48FA-6372-115B-2B6B2C0FC4B4}"/>
              </a:ext>
            </a:extLst>
          </p:cNvPr>
          <p:cNvSpPr txBox="1"/>
          <p:nvPr/>
        </p:nvSpPr>
        <p:spPr>
          <a:xfrm>
            <a:off x="10601330" y="7126690"/>
            <a:ext cx="7259950" cy="2249142"/>
          </a:xfrm>
          <a:prstGeom prst="rect">
            <a:avLst/>
          </a:prstGeom>
          <a:noFill/>
        </p:spPr>
        <p:txBody>
          <a:bodyPr wrap="square" rtlCol="0">
            <a:spAutoFit/>
          </a:bodyPr>
          <a:lstStyle/>
          <a:p>
            <a:pPr>
              <a:lnSpc>
                <a:spcPct val="150000"/>
              </a:lnSpc>
            </a:pPr>
            <a:r>
              <a:rPr lang="en-US" sz="2400" b="0" i="0">
                <a:solidFill>
                  <a:srgbClr val="000000"/>
                </a:solidFill>
                <a:effectLst/>
              </a:rPr>
              <a:t>Flooding in Savannah neighborhoods is increasingly exacerbated by the improper disposal of grass clippings and yard waste, contributing to significant environmental impacts.</a:t>
            </a:r>
            <a:endParaRPr lang="en-US" sz="2400">
              <a:solidFill>
                <a:srgbClr val="000000"/>
              </a:solidFill>
              <a:latin typeface="Times New Roman"/>
              <a:ea typeface="Times New Roman"/>
              <a:cs typeface="Times New Roman"/>
              <a:sym typeface="Times New Roman"/>
            </a:endParaRPr>
          </a:p>
        </p:txBody>
      </p:sp>
      <p:sp>
        <p:nvSpPr>
          <p:cNvPr id="3" name="Footer Placeholder 2">
            <a:extLst>
              <a:ext uri="{FF2B5EF4-FFF2-40B4-BE49-F238E27FC236}">
                <a16:creationId xmlns:a16="http://schemas.microsoft.com/office/drawing/2014/main" id="{C43A63E1-47AC-8EC0-38A6-C6A019DCEF11}"/>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58582717"/>
      </p:ext>
    </p:extLst>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B0D54F-15E5-2B0E-602D-F2BCA0AEDC75}"/>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5</a:t>
            </a:fld>
            <a:endParaRPr lang="en-US"/>
          </a:p>
        </p:txBody>
      </p:sp>
      <p:pic>
        <p:nvPicPr>
          <p:cNvPr id="4" name="Online Media 3" title="Savannah Only Rain Down the Drain">
            <a:hlinkClick r:id="" action="ppaction://media"/>
            <a:extLst>
              <a:ext uri="{FF2B5EF4-FFF2-40B4-BE49-F238E27FC236}">
                <a16:creationId xmlns:a16="http://schemas.microsoft.com/office/drawing/2014/main" id="{FA0B9E41-0D88-715A-39AD-816A09FC8B3F}"/>
              </a:ext>
            </a:extLst>
          </p:cNvPr>
          <p:cNvPicPr>
            <a:picLocks noRot="1" noChangeAspect="1"/>
          </p:cNvPicPr>
          <p:nvPr>
            <a:videoFile r:link="rId1"/>
          </p:nvPr>
        </p:nvPicPr>
        <p:blipFill>
          <a:blip r:embed="rId3"/>
          <a:stretch>
            <a:fillRect/>
          </a:stretch>
        </p:blipFill>
        <p:spPr>
          <a:xfrm>
            <a:off x="0" y="0"/>
            <a:ext cx="18288000" cy="10325100"/>
          </a:xfrm>
          <a:prstGeom prst="rect">
            <a:avLst/>
          </a:prstGeom>
        </p:spPr>
      </p:pic>
      <p:sp>
        <p:nvSpPr>
          <p:cNvPr id="2" name="Footer Placeholder 1">
            <a:extLst>
              <a:ext uri="{FF2B5EF4-FFF2-40B4-BE49-F238E27FC236}">
                <a16:creationId xmlns:a16="http://schemas.microsoft.com/office/drawing/2014/main" id="{E79AA9B4-A36B-64CA-DB9B-663B11729CAF}"/>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2094107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00853D-5177-F810-9F67-C10AEE918F2A}"/>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6</a:t>
            </a:fld>
            <a:endParaRPr lang="en-US"/>
          </a:p>
        </p:txBody>
      </p:sp>
      <p:pic>
        <p:nvPicPr>
          <p:cNvPr id="4" name="Picture 3" descr="A picture containing outdoor, ground, grass, plant&#10;&#10;Description automatically generated">
            <a:extLst>
              <a:ext uri="{FF2B5EF4-FFF2-40B4-BE49-F238E27FC236}">
                <a16:creationId xmlns:a16="http://schemas.microsoft.com/office/drawing/2014/main" id="{A2C88F44-6BC1-4824-200E-C4514DAF149F}"/>
              </a:ext>
            </a:extLst>
          </p:cNvPr>
          <p:cNvPicPr>
            <a:picLocks noChangeAspect="1"/>
          </p:cNvPicPr>
          <p:nvPr/>
        </p:nvPicPr>
        <p:blipFill rotWithShape="1">
          <a:blip r:embed="rId2">
            <a:extLst>
              <a:ext uri="{28A0092B-C50C-407E-A947-70E740481C1C}">
                <a14:useLocalDpi xmlns:a14="http://schemas.microsoft.com/office/drawing/2010/main" val="0"/>
              </a:ext>
            </a:extLst>
          </a:blip>
          <a:srcRect t="12722" b="12722"/>
          <a:stretch/>
        </p:blipFill>
        <p:spPr>
          <a:xfrm>
            <a:off x="0" y="0"/>
            <a:ext cx="18288000" cy="10287000"/>
          </a:xfrm>
          <a:prstGeom prst="rect">
            <a:avLst/>
          </a:prstGeom>
        </p:spPr>
      </p:pic>
      <p:graphicFrame>
        <p:nvGraphicFramePr>
          <p:cNvPr id="5" name="Table 4">
            <a:extLst>
              <a:ext uri="{FF2B5EF4-FFF2-40B4-BE49-F238E27FC236}">
                <a16:creationId xmlns:a16="http://schemas.microsoft.com/office/drawing/2014/main" id="{FF5C8BF2-FD4A-C99C-EF15-4124FC603DF1}"/>
              </a:ext>
            </a:extLst>
          </p:cNvPr>
          <p:cNvGraphicFramePr>
            <a:graphicFrameLocks noGrp="1"/>
          </p:cNvGraphicFramePr>
          <p:nvPr>
            <p:extLst>
              <p:ext uri="{D42A27DB-BD31-4B8C-83A1-F6EECF244321}">
                <p14:modId xmlns:p14="http://schemas.microsoft.com/office/powerpoint/2010/main" val="1757296132"/>
              </p:ext>
            </p:extLst>
          </p:nvPr>
        </p:nvGraphicFramePr>
        <p:xfrm>
          <a:off x="3" y="0"/>
          <a:ext cx="18287997" cy="10287000"/>
        </p:xfrm>
        <a:graphic>
          <a:graphicData uri="http://schemas.openxmlformats.org/drawingml/2006/table">
            <a:tbl>
              <a:tblPr firstRow="1" bandRow="1">
                <a:tableStyleId>{5C22544A-7EE6-4342-B048-85BDC9FD1C3A}</a:tableStyleId>
              </a:tblPr>
              <a:tblGrid>
                <a:gridCol w="2612571">
                  <a:extLst>
                    <a:ext uri="{9D8B030D-6E8A-4147-A177-3AD203B41FA5}">
                      <a16:colId xmlns:a16="http://schemas.microsoft.com/office/drawing/2014/main" val="1602943674"/>
                    </a:ext>
                  </a:extLst>
                </a:gridCol>
                <a:gridCol w="2612571">
                  <a:extLst>
                    <a:ext uri="{9D8B030D-6E8A-4147-A177-3AD203B41FA5}">
                      <a16:colId xmlns:a16="http://schemas.microsoft.com/office/drawing/2014/main" val="1115705486"/>
                    </a:ext>
                  </a:extLst>
                </a:gridCol>
                <a:gridCol w="2612571">
                  <a:extLst>
                    <a:ext uri="{9D8B030D-6E8A-4147-A177-3AD203B41FA5}">
                      <a16:colId xmlns:a16="http://schemas.microsoft.com/office/drawing/2014/main" val="991073923"/>
                    </a:ext>
                  </a:extLst>
                </a:gridCol>
                <a:gridCol w="2612571">
                  <a:extLst>
                    <a:ext uri="{9D8B030D-6E8A-4147-A177-3AD203B41FA5}">
                      <a16:colId xmlns:a16="http://schemas.microsoft.com/office/drawing/2014/main" val="985578174"/>
                    </a:ext>
                  </a:extLst>
                </a:gridCol>
                <a:gridCol w="2612571">
                  <a:extLst>
                    <a:ext uri="{9D8B030D-6E8A-4147-A177-3AD203B41FA5}">
                      <a16:colId xmlns:a16="http://schemas.microsoft.com/office/drawing/2014/main" val="2786899848"/>
                    </a:ext>
                  </a:extLst>
                </a:gridCol>
                <a:gridCol w="2612571">
                  <a:extLst>
                    <a:ext uri="{9D8B030D-6E8A-4147-A177-3AD203B41FA5}">
                      <a16:colId xmlns:a16="http://schemas.microsoft.com/office/drawing/2014/main" val="1591016488"/>
                    </a:ext>
                  </a:extLst>
                </a:gridCol>
                <a:gridCol w="2612571">
                  <a:extLst>
                    <a:ext uri="{9D8B030D-6E8A-4147-A177-3AD203B41FA5}">
                      <a16:colId xmlns:a16="http://schemas.microsoft.com/office/drawing/2014/main" val="1798735553"/>
                    </a:ext>
                  </a:extLst>
                </a:gridCol>
              </a:tblGrid>
              <a:tr h="205740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848135"/>
                  </a:ext>
                </a:extLst>
              </a:tr>
              <a:tr h="2057400">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B050"/>
                    </a:solidFill>
                  </a:tcPr>
                </a:tc>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9628111"/>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3946110"/>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8419081"/>
                  </a:ext>
                </a:extLst>
              </a:tr>
              <a:tr h="2057400">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CC33"/>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2D050"/>
                    </a:solidFill>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0005446"/>
                  </a:ext>
                </a:extLst>
              </a:tr>
            </a:tbl>
          </a:graphicData>
        </a:graphic>
      </p:graphicFrame>
      <p:sp>
        <p:nvSpPr>
          <p:cNvPr id="8" name="TextBox 7">
            <a:extLst>
              <a:ext uri="{FF2B5EF4-FFF2-40B4-BE49-F238E27FC236}">
                <a16:creationId xmlns:a16="http://schemas.microsoft.com/office/drawing/2014/main" id="{CB3A74FA-0EF2-A761-D655-0AE0C7035077}"/>
              </a:ext>
            </a:extLst>
          </p:cNvPr>
          <p:cNvSpPr txBox="1"/>
          <p:nvPr/>
        </p:nvSpPr>
        <p:spPr>
          <a:xfrm>
            <a:off x="133350" y="4289425"/>
            <a:ext cx="6572250" cy="1015663"/>
          </a:xfrm>
          <a:prstGeom prst="rect">
            <a:avLst/>
          </a:prstGeom>
          <a:noFill/>
        </p:spPr>
        <p:txBody>
          <a:bodyPr wrap="square" rtlCol="0">
            <a:spAutoFit/>
          </a:bodyPr>
          <a:lstStyle/>
          <a:p>
            <a:r>
              <a:rPr lang="en-US" sz="600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THE SOLUTION </a:t>
            </a:r>
          </a:p>
        </p:txBody>
      </p:sp>
      <p:sp>
        <p:nvSpPr>
          <p:cNvPr id="9" name="TextBox 8">
            <a:extLst>
              <a:ext uri="{FF2B5EF4-FFF2-40B4-BE49-F238E27FC236}">
                <a16:creationId xmlns:a16="http://schemas.microsoft.com/office/drawing/2014/main" id="{477B00CE-523A-EC27-BA11-B0559EAF27B0}"/>
              </a:ext>
            </a:extLst>
          </p:cNvPr>
          <p:cNvSpPr txBox="1"/>
          <p:nvPr/>
        </p:nvSpPr>
        <p:spPr>
          <a:xfrm>
            <a:off x="133350" y="5143500"/>
            <a:ext cx="7429500" cy="2956599"/>
          </a:xfrm>
          <a:prstGeom prst="rect">
            <a:avLst/>
          </a:prstGeom>
        </p:spPr>
        <p:txBody>
          <a:bodyPr wrap="square" rtlCol="0">
            <a:spAutoFit/>
          </a:bodyPr>
          <a:lstStyle/>
          <a:p>
            <a:endParaRPr lang="en-US"/>
          </a:p>
        </p:txBody>
      </p:sp>
      <p:sp>
        <p:nvSpPr>
          <p:cNvPr id="10" name="TextBox 9">
            <a:extLst>
              <a:ext uri="{FF2B5EF4-FFF2-40B4-BE49-F238E27FC236}">
                <a16:creationId xmlns:a16="http://schemas.microsoft.com/office/drawing/2014/main" id="{40F81526-A73A-8B15-3665-777679505593}"/>
              </a:ext>
            </a:extLst>
          </p:cNvPr>
          <p:cNvSpPr txBox="1"/>
          <p:nvPr/>
        </p:nvSpPr>
        <p:spPr>
          <a:xfrm>
            <a:off x="200023" y="5251748"/>
            <a:ext cx="7296154" cy="2570704"/>
          </a:xfrm>
          <a:prstGeom prst="rect">
            <a:avLst/>
          </a:prstGeom>
          <a:noFill/>
        </p:spPr>
        <p:txBody>
          <a:bodyPr wrap="square" rtlCol="0">
            <a:spAutoFit/>
          </a:bodyPr>
          <a:lstStyle/>
          <a:p>
            <a:pPr algn="l">
              <a:lnSpc>
                <a:spcPct val="150000"/>
              </a:lnSpc>
            </a:pPr>
            <a:r>
              <a:rPr lang="en-US" sz="2200">
                <a:solidFill>
                  <a:srgbClr val="000000"/>
                </a:solidFill>
                <a:latin typeface="Times New Roman"/>
                <a:ea typeface="Times New Roman"/>
                <a:cs typeface="Times New Roman"/>
                <a:sym typeface="Times New Roman"/>
              </a:rPr>
              <a:t>Foster an informed community around flood prevention, emphasizing the importance of proper waste disposal practices. Through education and outreach, the initiative seeks to cultivate responsible behaviors that protect local waterways from pollution.</a:t>
            </a:r>
          </a:p>
        </p:txBody>
      </p:sp>
      <p:sp>
        <p:nvSpPr>
          <p:cNvPr id="3" name="Footer Placeholder 2">
            <a:extLst>
              <a:ext uri="{FF2B5EF4-FFF2-40B4-BE49-F238E27FC236}">
                <a16:creationId xmlns:a16="http://schemas.microsoft.com/office/drawing/2014/main" id="{9CE088A9-A392-6C5C-D8B6-9D4305EC49EC}"/>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3207069089"/>
      </p:ext>
    </p:extLst>
  </p:cSld>
  <p:clrMapOvr>
    <a:masterClrMapping/>
  </p:clrMapOvr>
  <mc:AlternateContent xmlns:mc="http://schemas.openxmlformats.org/markup-compatibility/2006">
    <mc:Choice xmlns:p14="http://schemas.microsoft.com/office/powerpoint/2010/main" Requires="p14">
      <p:transition spd="slow" p14:dur="1250">
        <p:checker/>
      </p:transition>
    </mc:Choice>
    <mc:Fallback>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F35050-B174-5002-54D4-6383E61F757D}"/>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7</a:t>
            </a:fld>
            <a:endParaRPr lang="en-US"/>
          </a:p>
        </p:txBody>
      </p:sp>
      <p:pic>
        <p:nvPicPr>
          <p:cNvPr id="4" name="Online Media 3" title="Yard waste Information">
            <a:hlinkClick r:id="" action="ppaction://media"/>
            <a:extLst>
              <a:ext uri="{FF2B5EF4-FFF2-40B4-BE49-F238E27FC236}">
                <a16:creationId xmlns:a16="http://schemas.microsoft.com/office/drawing/2014/main" id="{D99D1DDE-7DC1-A615-2973-375B33A10A36}"/>
              </a:ext>
            </a:extLst>
          </p:cNvPr>
          <p:cNvPicPr>
            <a:picLocks noRot="1" noChangeAspect="1"/>
          </p:cNvPicPr>
          <p:nvPr>
            <a:videoFile r:link="rId1"/>
          </p:nvPr>
        </p:nvPicPr>
        <p:blipFill>
          <a:blip r:embed="rId3"/>
          <a:stretch>
            <a:fillRect/>
          </a:stretch>
        </p:blipFill>
        <p:spPr>
          <a:xfrm>
            <a:off x="0" y="0"/>
            <a:ext cx="18288000" cy="10287000"/>
          </a:xfrm>
          <a:prstGeom prst="rect">
            <a:avLst/>
          </a:prstGeom>
        </p:spPr>
      </p:pic>
      <p:sp>
        <p:nvSpPr>
          <p:cNvPr id="2" name="Footer Placeholder 1">
            <a:extLst>
              <a:ext uri="{FF2B5EF4-FFF2-40B4-BE49-F238E27FC236}">
                <a16:creationId xmlns:a16="http://schemas.microsoft.com/office/drawing/2014/main" id="{651DA607-272A-9281-E526-473D22A19927}"/>
              </a:ext>
            </a:extLst>
          </p:cNvPr>
          <p:cNvSpPr>
            <a:spLocks noGrp="1"/>
          </p:cNvSpPr>
          <p:nvPr>
            <p:ph type="ftr" sz="quarter" idx="4294967295"/>
          </p:nvPr>
        </p:nvSpPr>
        <p:spPr>
          <a:xfrm>
            <a:off x="3124200" y="6356350"/>
            <a:ext cx="2895600" cy="365125"/>
          </a:xfrm>
        </p:spPr>
        <p:txBody>
          <a:bodyPr/>
          <a:lstStyle/>
          <a:p>
            <a:r>
              <a:rPr lang="en-US"/>
              <a:t>1</a:t>
            </a:r>
          </a:p>
        </p:txBody>
      </p:sp>
    </p:spTree>
    <p:extLst>
      <p:ext uri="{BB962C8B-B14F-4D97-AF65-F5344CB8AC3E}">
        <p14:creationId xmlns:p14="http://schemas.microsoft.com/office/powerpoint/2010/main" val="40754103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64729"/>
            <a:ext cx="1740395" cy="1820407"/>
            <a:chOff x="0" y="0"/>
            <a:chExt cx="567893" cy="594001"/>
          </a:xfrm>
          <a:solidFill>
            <a:srgbClr val="008000"/>
          </a:solidFill>
        </p:grpSpPr>
        <p:sp>
          <p:nvSpPr>
            <p:cNvPr id="3" name="Freeform 3"/>
            <p:cNvSpPr/>
            <p:nvPr/>
          </p:nvSpPr>
          <p:spPr>
            <a:xfrm>
              <a:off x="0" y="0"/>
              <a:ext cx="567893" cy="594001"/>
            </a:xfrm>
            <a:custGeom>
              <a:avLst/>
              <a:gdLst/>
              <a:ahLst/>
              <a:cxnLst/>
              <a:rect l="l" t="t" r="r" b="b"/>
              <a:pathLst>
                <a:path w="567893" h="594001">
                  <a:moveTo>
                    <a:pt x="0" y="0"/>
                  </a:moveTo>
                  <a:lnTo>
                    <a:pt x="567893" y="0"/>
                  </a:lnTo>
                  <a:lnTo>
                    <a:pt x="567893" y="594001"/>
                  </a:lnTo>
                  <a:lnTo>
                    <a:pt x="0" y="594001"/>
                  </a:lnTo>
                  <a:close/>
                </a:path>
              </a:pathLst>
            </a:custGeom>
            <a:grpFill/>
          </p:spPr>
          <p:txBody>
            <a:bodyPr/>
            <a:lstStyle/>
            <a:p>
              <a:endParaRPr lang="en-US"/>
            </a:p>
          </p:txBody>
        </p:sp>
        <p:sp>
          <p:nvSpPr>
            <p:cNvPr id="4" name="TextBox 4"/>
            <p:cNvSpPr txBox="1"/>
            <p:nvPr/>
          </p:nvSpPr>
          <p:spPr>
            <a:xfrm>
              <a:off x="0" y="-38100"/>
              <a:ext cx="567893" cy="632101"/>
            </a:xfrm>
            <a:prstGeom prst="rect">
              <a:avLst/>
            </a:prstGeom>
            <a:grpFill/>
          </p:spPr>
          <p:txBody>
            <a:bodyPr lIns="50800" tIns="50800" rIns="50800" bIns="50800" rtlCol="0" anchor="ctr"/>
            <a:lstStyle/>
            <a:p>
              <a:pPr algn="ctr">
                <a:lnSpc>
                  <a:spcPts val="2659"/>
                </a:lnSpc>
              </a:pPr>
              <a:endParaRPr/>
            </a:p>
          </p:txBody>
        </p:sp>
      </p:grpSp>
      <p:grpSp>
        <p:nvGrpSpPr>
          <p:cNvPr id="5" name="Group 5"/>
          <p:cNvGrpSpPr/>
          <p:nvPr/>
        </p:nvGrpSpPr>
        <p:grpSpPr>
          <a:xfrm>
            <a:off x="9843866" y="3364729"/>
            <a:ext cx="1740395" cy="1820407"/>
            <a:chOff x="0" y="0"/>
            <a:chExt cx="567893" cy="594001"/>
          </a:xfrm>
          <a:solidFill>
            <a:srgbClr val="33CC33"/>
          </a:solidFill>
        </p:grpSpPr>
        <p:sp>
          <p:nvSpPr>
            <p:cNvPr id="6" name="Freeform 6"/>
            <p:cNvSpPr/>
            <p:nvPr/>
          </p:nvSpPr>
          <p:spPr>
            <a:xfrm>
              <a:off x="0" y="0"/>
              <a:ext cx="567893" cy="594001"/>
            </a:xfrm>
            <a:custGeom>
              <a:avLst/>
              <a:gdLst/>
              <a:ahLst/>
              <a:cxnLst/>
              <a:rect l="l" t="t" r="r" b="b"/>
              <a:pathLst>
                <a:path w="567893" h="594001">
                  <a:moveTo>
                    <a:pt x="0" y="0"/>
                  </a:moveTo>
                  <a:lnTo>
                    <a:pt x="567893" y="0"/>
                  </a:lnTo>
                  <a:lnTo>
                    <a:pt x="567893" y="594001"/>
                  </a:lnTo>
                  <a:lnTo>
                    <a:pt x="0" y="594001"/>
                  </a:lnTo>
                  <a:close/>
                </a:path>
              </a:pathLst>
            </a:custGeom>
            <a:grpFill/>
          </p:spPr>
          <p:txBody>
            <a:bodyPr/>
            <a:lstStyle/>
            <a:p>
              <a:endParaRPr lang="en-US"/>
            </a:p>
          </p:txBody>
        </p:sp>
        <p:sp>
          <p:nvSpPr>
            <p:cNvPr id="7" name="TextBox 7"/>
            <p:cNvSpPr txBox="1"/>
            <p:nvPr/>
          </p:nvSpPr>
          <p:spPr>
            <a:xfrm>
              <a:off x="0" y="-38100"/>
              <a:ext cx="567893" cy="632101"/>
            </a:xfrm>
            <a:prstGeom prst="rect">
              <a:avLst/>
            </a:prstGeom>
            <a:grpFill/>
          </p:spPr>
          <p:txBody>
            <a:bodyPr lIns="50800" tIns="50800" rIns="50800" bIns="50800" rtlCol="0" anchor="ctr"/>
            <a:lstStyle/>
            <a:p>
              <a:pPr algn="ctr">
                <a:lnSpc>
                  <a:spcPts val="2659"/>
                </a:lnSpc>
              </a:pPr>
              <a:endParaRPr/>
            </a:p>
          </p:txBody>
        </p:sp>
      </p:grpSp>
      <p:grpSp>
        <p:nvGrpSpPr>
          <p:cNvPr id="8" name="Group 8"/>
          <p:cNvGrpSpPr/>
          <p:nvPr/>
        </p:nvGrpSpPr>
        <p:grpSpPr>
          <a:xfrm>
            <a:off x="1028700" y="6496476"/>
            <a:ext cx="1740395" cy="1820407"/>
            <a:chOff x="0" y="0"/>
            <a:chExt cx="567893" cy="594001"/>
          </a:xfrm>
          <a:solidFill>
            <a:srgbClr val="33CC33"/>
          </a:solidFill>
        </p:grpSpPr>
        <p:sp>
          <p:nvSpPr>
            <p:cNvPr id="9" name="Freeform 9"/>
            <p:cNvSpPr/>
            <p:nvPr/>
          </p:nvSpPr>
          <p:spPr>
            <a:xfrm>
              <a:off x="0" y="0"/>
              <a:ext cx="567893" cy="594001"/>
            </a:xfrm>
            <a:custGeom>
              <a:avLst/>
              <a:gdLst/>
              <a:ahLst/>
              <a:cxnLst/>
              <a:rect l="l" t="t" r="r" b="b"/>
              <a:pathLst>
                <a:path w="567893" h="594001">
                  <a:moveTo>
                    <a:pt x="0" y="0"/>
                  </a:moveTo>
                  <a:lnTo>
                    <a:pt x="567893" y="0"/>
                  </a:lnTo>
                  <a:lnTo>
                    <a:pt x="567893" y="594001"/>
                  </a:lnTo>
                  <a:lnTo>
                    <a:pt x="0" y="594001"/>
                  </a:lnTo>
                  <a:close/>
                </a:path>
              </a:pathLst>
            </a:custGeom>
            <a:grpFill/>
          </p:spPr>
          <p:txBody>
            <a:bodyPr/>
            <a:lstStyle/>
            <a:p>
              <a:endParaRPr lang="en-US"/>
            </a:p>
          </p:txBody>
        </p:sp>
        <p:sp>
          <p:nvSpPr>
            <p:cNvPr id="10" name="TextBox 10"/>
            <p:cNvSpPr txBox="1"/>
            <p:nvPr/>
          </p:nvSpPr>
          <p:spPr>
            <a:xfrm>
              <a:off x="0" y="-38100"/>
              <a:ext cx="567893" cy="632101"/>
            </a:xfrm>
            <a:prstGeom prst="rect">
              <a:avLst/>
            </a:prstGeom>
            <a:grpFill/>
          </p:spPr>
          <p:txBody>
            <a:bodyPr lIns="50800" tIns="50800" rIns="50800" bIns="50800" rtlCol="0" anchor="ctr"/>
            <a:lstStyle/>
            <a:p>
              <a:pPr algn="ctr">
                <a:lnSpc>
                  <a:spcPts val="2659"/>
                </a:lnSpc>
              </a:pPr>
              <a:endParaRPr/>
            </a:p>
          </p:txBody>
        </p:sp>
      </p:grpSp>
      <p:grpSp>
        <p:nvGrpSpPr>
          <p:cNvPr id="11" name="Group 11"/>
          <p:cNvGrpSpPr/>
          <p:nvPr/>
        </p:nvGrpSpPr>
        <p:grpSpPr>
          <a:xfrm>
            <a:off x="9843866" y="6496476"/>
            <a:ext cx="1740395" cy="1820407"/>
            <a:chOff x="0" y="0"/>
            <a:chExt cx="567893" cy="594001"/>
          </a:xfrm>
          <a:solidFill>
            <a:srgbClr val="009900"/>
          </a:solidFill>
        </p:grpSpPr>
        <p:sp>
          <p:nvSpPr>
            <p:cNvPr id="12" name="Freeform 12"/>
            <p:cNvSpPr/>
            <p:nvPr/>
          </p:nvSpPr>
          <p:spPr>
            <a:xfrm>
              <a:off x="0" y="0"/>
              <a:ext cx="567893" cy="594001"/>
            </a:xfrm>
            <a:custGeom>
              <a:avLst/>
              <a:gdLst/>
              <a:ahLst/>
              <a:cxnLst/>
              <a:rect l="l" t="t" r="r" b="b"/>
              <a:pathLst>
                <a:path w="567893" h="594001">
                  <a:moveTo>
                    <a:pt x="0" y="0"/>
                  </a:moveTo>
                  <a:lnTo>
                    <a:pt x="567893" y="0"/>
                  </a:lnTo>
                  <a:lnTo>
                    <a:pt x="567893" y="594001"/>
                  </a:lnTo>
                  <a:lnTo>
                    <a:pt x="0" y="594001"/>
                  </a:lnTo>
                  <a:close/>
                </a:path>
              </a:pathLst>
            </a:custGeom>
            <a:grpFill/>
          </p:spPr>
          <p:txBody>
            <a:bodyPr/>
            <a:lstStyle/>
            <a:p>
              <a:endParaRPr lang="en-US"/>
            </a:p>
          </p:txBody>
        </p:sp>
        <p:sp>
          <p:nvSpPr>
            <p:cNvPr id="13" name="TextBox 13"/>
            <p:cNvSpPr txBox="1"/>
            <p:nvPr/>
          </p:nvSpPr>
          <p:spPr>
            <a:xfrm>
              <a:off x="0" y="-38100"/>
              <a:ext cx="567893" cy="632101"/>
            </a:xfrm>
            <a:prstGeom prst="rect">
              <a:avLst/>
            </a:prstGeom>
            <a:grpFill/>
          </p:spPr>
          <p:txBody>
            <a:bodyPr lIns="50800" tIns="50800" rIns="50800" bIns="50800" rtlCol="0" anchor="ctr"/>
            <a:lstStyle/>
            <a:p>
              <a:pPr algn="ctr">
                <a:lnSpc>
                  <a:spcPts val="2659"/>
                </a:lnSpc>
              </a:pPr>
              <a:endParaRPr/>
            </a:p>
          </p:txBody>
        </p:sp>
      </p:grpSp>
      <p:sp>
        <p:nvSpPr>
          <p:cNvPr id="14" name="Freeform 14"/>
          <p:cNvSpPr/>
          <p:nvPr/>
        </p:nvSpPr>
        <p:spPr>
          <a:xfrm>
            <a:off x="10176334" y="3747285"/>
            <a:ext cx="1075459" cy="1055294"/>
          </a:xfrm>
          <a:custGeom>
            <a:avLst/>
            <a:gdLst/>
            <a:ahLst/>
            <a:cxnLst/>
            <a:rect l="l" t="t" r="r" b="b"/>
            <a:pathLst>
              <a:path w="1075459" h="1055294">
                <a:moveTo>
                  <a:pt x="0" y="0"/>
                </a:moveTo>
                <a:lnTo>
                  <a:pt x="1075459" y="0"/>
                </a:lnTo>
                <a:lnTo>
                  <a:pt x="1075459" y="1055294"/>
                </a:lnTo>
                <a:lnTo>
                  <a:pt x="0" y="10552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a:off x="193962" y="9400597"/>
            <a:ext cx="3409871" cy="626786"/>
          </a:xfrm>
          <a:custGeom>
            <a:avLst/>
            <a:gdLst/>
            <a:ahLst/>
            <a:cxnLst/>
            <a:rect l="l" t="t" r="r" b="b"/>
            <a:pathLst>
              <a:path w="3409871" h="626786">
                <a:moveTo>
                  <a:pt x="0" y="0"/>
                </a:moveTo>
                <a:lnTo>
                  <a:pt x="3409871" y="0"/>
                </a:lnTo>
                <a:lnTo>
                  <a:pt x="3409871" y="626785"/>
                </a:lnTo>
                <a:lnTo>
                  <a:pt x="0" y="626785"/>
                </a:lnTo>
                <a:lnTo>
                  <a:pt x="0" y="0"/>
                </a:lnTo>
                <a:close/>
              </a:path>
            </a:pathLst>
          </a:custGeom>
          <a:blipFill>
            <a:blip r:embed="rId4"/>
            <a:stretch>
              <a:fillRect/>
            </a:stretch>
          </a:blipFill>
        </p:spPr>
        <p:txBody>
          <a:bodyPr/>
          <a:lstStyle/>
          <a:p>
            <a:endParaRPr lang="en-US"/>
          </a:p>
        </p:txBody>
      </p:sp>
      <p:sp>
        <p:nvSpPr>
          <p:cNvPr id="16" name="Freeform 16"/>
          <p:cNvSpPr/>
          <p:nvPr/>
        </p:nvSpPr>
        <p:spPr>
          <a:xfrm>
            <a:off x="1239338" y="3747285"/>
            <a:ext cx="1413680" cy="1130944"/>
          </a:xfrm>
          <a:custGeom>
            <a:avLst/>
            <a:gdLst/>
            <a:ahLst/>
            <a:cxnLst/>
            <a:rect l="l" t="t" r="r" b="b"/>
            <a:pathLst>
              <a:path w="1413680" h="1130944">
                <a:moveTo>
                  <a:pt x="0" y="0"/>
                </a:moveTo>
                <a:lnTo>
                  <a:pt x="1413680" y="0"/>
                </a:lnTo>
                <a:lnTo>
                  <a:pt x="1413680" y="1130944"/>
                </a:lnTo>
                <a:lnTo>
                  <a:pt x="0" y="1130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0062005" y="6985361"/>
            <a:ext cx="1304117" cy="829744"/>
          </a:xfrm>
          <a:custGeom>
            <a:avLst/>
            <a:gdLst/>
            <a:ahLst/>
            <a:cxnLst/>
            <a:rect l="l" t="t" r="r" b="b"/>
            <a:pathLst>
              <a:path w="1304117" h="829744">
                <a:moveTo>
                  <a:pt x="0" y="0"/>
                </a:moveTo>
                <a:lnTo>
                  <a:pt x="1304117" y="0"/>
                </a:lnTo>
                <a:lnTo>
                  <a:pt x="1304117" y="829744"/>
                </a:lnTo>
                <a:lnTo>
                  <a:pt x="0" y="8297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1239338" y="6737520"/>
            <a:ext cx="1203989" cy="1338317"/>
          </a:xfrm>
          <a:custGeom>
            <a:avLst/>
            <a:gdLst/>
            <a:ahLst/>
            <a:cxnLst/>
            <a:rect l="l" t="t" r="r" b="b"/>
            <a:pathLst>
              <a:path w="1203989" h="1338317">
                <a:moveTo>
                  <a:pt x="0" y="0"/>
                </a:moveTo>
                <a:lnTo>
                  <a:pt x="1203990" y="0"/>
                </a:lnTo>
                <a:lnTo>
                  <a:pt x="1203990" y="1338318"/>
                </a:lnTo>
                <a:lnTo>
                  <a:pt x="0" y="13383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9"/>
          <p:cNvSpPr txBox="1"/>
          <p:nvPr/>
        </p:nvSpPr>
        <p:spPr>
          <a:xfrm>
            <a:off x="1028700" y="829443"/>
            <a:ext cx="11944350" cy="1133515"/>
          </a:xfrm>
          <a:prstGeom prst="rect">
            <a:avLst/>
          </a:prstGeom>
        </p:spPr>
        <p:txBody>
          <a:bodyPr wrap="square" lIns="0" tIns="0" rIns="0" bIns="0" rtlCol="0" anchor="t">
            <a:spAutoFit/>
          </a:bodyPr>
          <a:lstStyle/>
          <a:p>
            <a:pPr algn="l">
              <a:lnSpc>
                <a:spcPts val="8499"/>
              </a:lnSpc>
              <a:spcBef>
                <a:spcPct val="0"/>
              </a:spcBef>
            </a:pPr>
            <a:r>
              <a:rPr lang="en-US" sz="8800">
                <a:solidFill>
                  <a:srgbClr val="00B050"/>
                </a:solidFill>
                <a:effectLst>
                  <a:outerShdw blurRad="38100" dist="38100" dir="2700000" algn="tl">
                    <a:srgbClr val="000000">
                      <a:alpha val="43137"/>
                    </a:srgbClr>
                  </a:outerShdw>
                </a:effectLst>
                <a:latin typeface="Poppins Bold"/>
                <a:ea typeface="Poppins Bold"/>
                <a:cs typeface="Poppins Bold"/>
                <a:sym typeface="Poppins Bold"/>
              </a:rPr>
              <a:t>Outreach Strategies</a:t>
            </a:r>
          </a:p>
        </p:txBody>
      </p:sp>
      <p:sp>
        <p:nvSpPr>
          <p:cNvPr id="20" name="TextBox 20"/>
          <p:cNvSpPr txBox="1"/>
          <p:nvPr/>
        </p:nvSpPr>
        <p:spPr>
          <a:xfrm>
            <a:off x="3170479" y="2928134"/>
            <a:ext cx="5486694" cy="987711"/>
          </a:xfrm>
          <a:prstGeom prst="rect">
            <a:avLst/>
          </a:prstGeom>
        </p:spPr>
        <p:txBody>
          <a:bodyPr lIns="0" tIns="0" rIns="0" bIns="0" rtlCol="0" anchor="t">
            <a:spAutoFit/>
          </a:bodyPr>
          <a:lstStyle/>
          <a:p>
            <a:pPr algn="l">
              <a:lnSpc>
                <a:spcPts val="3836"/>
              </a:lnSpc>
            </a:pPr>
            <a:r>
              <a:rPr lang="en-US" sz="2740">
                <a:solidFill>
                  <a:srgbClr val="000000"/>
                </a:solidFill>
                <a:latin typeface="Poppins Bold"/>
                <a:ea typeface="Poppins Bold"/>
                <a:cs typeface="Poppins Bold"/>
                <a:sym typeface="Poppins Bold"/>
              </a:rPr>
              <a:t>Website Enhancements</a:t>
            </a:r>
          </a:p>
          <a:p>
            <a:pPr algn="l">
              <a:lnSpc>
                <a:spcPts val="3836"/>
              </a:lnSpc>
            </a:pPr>
            <a:endParaRPr lang="en-US" sz="2740">
              <a:solidFill>
                <a:srgbClr val="000000"/>
              </a:solidFill>
              <a:latin typeface="Poppins Bold"/>
              <a:ea typeface="Poppins Bold"/>
              <a:cs typeface="Poppins Bold"/>
              <a:sym typeface="Poppins Bold"/>
            </a:endParaRPr>
          </a:p>
        </p:txBody>
      </p:sp>
      <p:sp>
        <p:nvSpPr>
          <p:cNvPr id="21" name="TextBox 21"/>
          <p:cNvSpPr txBox="1"/>
          <p:nvPr/>
        </p:nvSpPr>
        <p:spPr>
          <a:xfrm>
            <a:off x="3170479" y="3506210"/>
            <a:ext cx="5806340" cy="1788888"/>
          </a:xfrm>
          <a:prstGeom prst="rect">
            <a:avLst/>
          </a:prstGeom>
        </p:spPr>
        <p:txBody>
          <a:bodyPr wrap="square" lIns="0" tIns="0" rIns="0" bIns="0" rtlCol="0" anchor="t">
            <a:spAutoFit/>
          </a:bodyPr>
          <a:lstStyle/>
          <a:p>
            <a:pPr algn="l">
              <a:lnSpc>
                <a:spcPts val="2761"/>
              </a:lnSpc>
            </a:pPr>
            <a:r>
              <a:rPr lang="en-US" sz="2320">
                <a:solidFill>
                  <a:srgbClr val="000000"/>
                </a:solidFill>
                <a:latin typeface="Poppins"/>
                <a:ea typeface="Poppins"/>
                <a:cs typeface="Poppins"/>
                <a:sym typeface="Poppins"/>
              </a:rPr>
              <a:t>Include detailed information on Sanitation's webpage specifically related to the collection and proper disposal of grass clippings and yard waste. </a:t>
            </a:r>
          </a:p>
        </p:txBody>
      </p:sp>
      <p:sp>
        <p:nvSpPr>
          <p:cNvPr id="22" name="TextBox 22"/>
          <p:cNvSpPr txBox="1"/>
          <p:nvPr/>
        </p:nvSpPr>
        <p:spPr>
          <a:xfrm>
            <a:off x="11985645" y="2928134"/>
            <a:ext cx="4406608" cy="987711"/>
          </a:xfrm>
          <a:prstGeom prst="rect">
            <a:avLst/>
          </a:prstGeom>
        </p:spPr>
        <p:txBody>
          <a:bodyPr lIns="0" tIns="0" rIns="0" bIns="0" rtlCol="0" anchor="t">
            <a:spAutoFit/>
          </a:bodyPr>
          <a:lstStyle/>
          <a:p>
            <a:pPr algn="l">
              <a:lnSpc>
                <a:spcPts val="3836"/>
              </a:lnSpc>
            </a:pPr>
            <a:r>
              <a:rPr lang="en-US" sz="2740">
                <a:solidFill>
                  <a:srgbClr val="000000"/>
                </a:solidFill>
                <a:latin typeface="Poppins Bold"/>
                <a:ea typeface="Poppins Bold"/>
                <a:cs typeface="Poppins Bold"/>
                <a:sym typeface="Poppins Bold"/>
              </a:rPr>
              <a:t>Community Outreach</a:t>
            </a:r>
          </a:p>
          <a:p>
            <a:pPr algn="l">
              <a:lnSpc>
                <a:spcPts val="3836"/>
              </a:lnSpc>
            </a:pPr>
            <a:endParaRPr lang="en-US" sz="2740">
              <a:solidFill>
                <a:srgbClr val="000000"/>
              </a:solidFill>
              <a:latin typeface="Poppins Bold"/>
              <a:ea typeface="Poppins Bold"/>
              <a:cs typeface="Poppins Bold"/>
              <a:sym typeface="Poppins Bold"/>
            </a:endParaRPr>
          </a:p>
        </p:txBody>
      </p:sp>
      <p:sp>
        <p:nvSpPr>
          <p:cNvPr id="23" name="TextBox 23"/>
          <p:cNvSpPr txBox="1"/>
          <p:nvPr/>
        </p:nvSpPr>
        <p:spPr>
          <a:xfrm>
            <a:off x="11985645" y="3506210"/>
            <a:ext cx="5273655" cy="1726972"/>
          </a:xfrm>
          <a:prstGeom prst="rect">
            <a:avLst/>
          </a:prstGeom>
        </p:spPr>
        <p:txBody>
          <a:bodyPr lIns="0" tIns="0" rIns="0" bIns="0" rtlCol="0" anchor="t">
            <a:spAutoFit/>
          </a:bodyPr>
          <a:lstStyle/>
          <a:p>
            <a:pPr algn="l">
              <a:lnSpc>
                <a:spcPts val="2761"/>
              </a:lnSpc>
            </a:pPr>
            <a:r>
              <a:rPr lang="en-US" sz="2320">
                <a:solidFill>
                  <a:srgbClr val="000000"/>
                </a:solidFill>
                <a:latin typeface="Poppins"/>
                <a:ea typeface="Poppins"/>
                <a:cs typeface="Poppins"/>
                <a:sym typeface="Poppins"/>
              </a:rPr>
              <a:t>Distribute diverse printed materials at community meetings, events, and annual cleanup activities organized by Keep Savannah Beautiful.</a:t>
            </a:r>
          </a:p>
        </p:txBody>
      </p:sp>
      <p:sp>
        <p:nvSpPr>
          <p:cNvPr id="24" name="TextBox 24"/>
          <p:cNvSpPr txBox="1"/>
          <p:nvPr/>
        </p:nvSpPr>
        <p:spPr>
          <a:xfrm>
            <a:off x="3170479" y="6059881"/>
            <a:ext cx="4560906" cy="1473451"/>
          </a:xfrm>
          <a:prstGeom prst="rect">
            <a:avLst/>
          </a:prstGeom>
        </p:spPr>
        <p:txBody>
          <a:bodyPr lIns="0" tIns="0" rIns="0" bIns="0" rtlCol="0" anchor="t">
            <a:spAutoFit/>
          </a:bodyPr>
          <a:lstStyle/>
          <a:p>
            <a:pPr algn="l">
              <a:lnSpc>
                <a:spcPts val="3836"/>
              </a:lnSpc>
            </a:pPr>
            <a:r>
              <a:rPr lang="en-US" sz="2740">
                <a:solidFill>
                  <a:srgbClr val="000000"/>
                </a:solidFill>
                <a:latin typeface="Poppins Bold"/>
                <a:ea typeface="Poppins Bold"/>
                <a:cs typeface="Poppins Bold"/>
                <a:sym typeface="Poppins Bold"/>
              </a:rPr>
              <a:t>Social Media</a:t>
            </a:r>
          </a:p>
          <a:p>
            <a:pPr algn="l">
              <a:lnSpc>
                <a:spcPts val="3836"/>
              </a:lnSpc>
            </a:pPr>
            <a:endParaRPr lang="en-US" sz="2740">
              <a:solidFill>
                <a:srgbClr val="000000"/>
              </a:solidFill>
              <a:latin typeface="Poppins Bold"/>
              <a:ea typeface="Poppins Bold"/>
              <a:cs typeface="Poppins Bold"/>
              <a:sym typeface="Poppins Bold"/>
            </a:endParaRPr>
          </a:p>
          <a:p>
            <a:pPr algn="l">
              <a:lnSpc>
                <a:spcPts val="3836"/>
              </a:lnSpc>
            </a:pPr>
            <a:endParaRPr lang="en-US" sz="2740">
              <a:solidFill>
                <a:srgbClr val="000000"/>
              </a:solidFill>
              <a:latin typeface="Poppins Bold"/>
              <a:ea typeface="Poppins Bold"/>
              <a:cs typeface="Poppins Bold"/>
              <a:sym typeface="Poppins Bold"/>
            </a:endParaRPr>
          </a:p>
        </p:txBody>
      </p:sp>
      <p:sp>
        <p:nvSpPr>
          <p:cNvPr id="25" name="TextBox 25"/>
          <p:cNvSpPr txBox="1"/>
          <p:nvPr/>
        </p:nvSpPr>
        <p:spPr>
          <a:xfrm>
            <a:off x="3170479" y="6637956"/>
            <a:ext cx="5273655" cy="2412772"/>
          </a:xfrm>
          <a:prstGeom prst="rect">
            <a:avLst/>
          </a:prstGeom>
        </p:spPr>
        <p:txBody>
          <a:bodyPr lIns="0" tIns="0" rIns="0" bIns="0" rtlCol="0" anchor="t">
            <a:spAutoFit/>
          </a:bodyPr>
          <a:lstStyle/>
          <a:p>
            <a:pPr algn="l">
              <a:lnSpc>
                <a:spcPts val="2761"/>
              </a:lnSpc>
            </a:pPr>
            <a:r>
              <a:rPr lang="en-US" sz="2320">
                <a:solidFill>
                  <a:srgbClr val="000000"/>
                </a:solidFill>
                <a:latin typeface="Poppins"/>
                <a:ea typeface="Poppins"/>
                <a:cs typeface="Poppins"/>
                <a:sym typeface="Poppins"/>
              </a:rPr>
              <a:t>Utilize the City of Savannah's social media platforms to post infographics, reminders, videos, and photographs, educating citizens on flood prevention and the importance of keeping storm drains clear.</a:t>
            </a:r>
          </a:p>
        </p:txBody>
      </p:sp>
      <p:sp>
        <p:nvSpPr>
          <p:cNvPr id="26" name="TextBox 26"/>
          <p:cNvSpPr txBox="1"/>
          <p:nvPr/>
        </p:nvSpPr>
        <p:spPr>
          <a:xfrm>
            <a:off x="11985645" y="6059881"/>
            <a:ext cx="5273655" cy="501919"/>
          </a:xfrm>
          <a:prstGeom prst="rect">
            <a:avLst/>
          </a:prstGeom>
        </p:spPr>
        <p:txBody>
          <a:bodyPr lIns="0" tIns="0" rIns="0" bIns="0" rtlCol="0" anchor="t">
            <a:spAutoFit/>
          </a:bodyPr>
          <a:lstStyle/>
          <a:p>
            <a:pPr algn="l">
              <a:lnSpc>
                <a:spcPts val="3836"/>
              </a:lnSpc>
            </a:pPr>
            <a:r>
              <a:rPr lang="en-US" sz="2740">
                <a:solidFill>
                  <a:srgbClr val="000000"/>
                </a:solidFill>
                <a:latin typeface="Poppins Bold"/>
                <a:ea typeface="Poppins Bold"/>
                <a:cs typeface="Poppins Bold"/>
                <a:sym typeface="Poppins Bold"/>
              </a:rPr>
              <a:t>Partnerships/Collaborations</a:t>
            </a:r>
          </a:p>
        </p:txBody>
      </p:sp>
      <p:sp>
        <p:nvSpPr>
          <p:cNvPr id="27" name="TextBox 27"/>
          <p:cNvSpPr txBox="1"/>
          <p:nvPr/>
        </p:nvSpPr>
        <p:spPr>
          <a:xfrm>
            <a:off x="11985645" y="6637956"/>
            <a:ext cx="5273655" cy="1726972"/>
          </a:xfrm>
          <a:prstGeom prst="rect">
            <a:avLst/>
          </a:prstGeom>
        </p:spPr>
        <p:txBody>
          <a:bodyPr lIns="0" tIns="0" rIns="0" bIns="0" rtlCol="0" anchor="t">
            <a:spAutoFit/>
          </a:bodyPr>
          <a:lstStyle/>
          <a:p>
            <a:pPr algn="l">
              <a:lnSpc>
                <a:spcPts val="2761"/>
              </a:lnSpc>
            </a:pPr>
            <a:r>
              <a:rPr lang="en-US" sz="2320">
                <a:solidFill>
                  <a:srgbClr val="000000"/>
                </a:solidFill>
                <a:latin typeface="Poppins"/>
                <a:ea typeface="Poppins"/>
                <a:cs typeface="Poppins"/>
                <a:sym typeface="Poppins"/>
              </a:rPr>
              <a:t>Sanitation will collaborate with internal and external partners to develop innovative solutions and provide educational outreach to the community.</a:t>
            </a:r>
          </a:p>
        </p:txBody>
      </p:sp>
      <p:sp>
        <p:nvSpPr>
          <p:cNvPr id="28" name="Slide Number Placeholder 27">
            <a:extLst>
              <a:ext uri="{FF2B5EF4-FFF2-40B4-BE49-F238E27FC236}">
                <a16:creationId xmlns:a16="http://schemas.microsoft.com/office/drawing/2014/main" id="{C7575F1E-446F-CA87-0102-5F55904D14B8}"/>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8</a:t>
            </a:fld>
            <a:endParaRPr lang="en-US"/>
          </a:p>
        </p:txBody>
      </p:sp>
      <p:sp>
        <p:nvSpPr>
          <p:cNvPr id="29" name="Footer Placeholder 28">
            <a:extLst>
              <a:ext uri="{FF2B5EF4-FFF2-40B4-BE49-F238E27FC236}">
                <a16:creationId xmlns:a16="http://schemas.microsoft.com/office/drawing/2014/main" id="{FFAE81C3-7A35-9525-5ABD-09CA1F4C17C7}"/>
              </a:ext>
            </a:extLst>
          </p:cNvPr>
          <p:cNvSpPr>
            <a:spLocks noGrp="1"/>
          </p:cNvSpPr>
          <p:nvPr>
            <p:ph type="ftr" sz="quarter" idx="4294967295"/>
          </p:nvPr>
        </p:nvSpPr>
        <p:spPr>
          <a:xfrm>
            <a:off x="3124200" y="6356350"/>
            <a:ext cx="2895600" cy="365125"/>
          </a:xfrm>
        </p:spPr>
        <p:txBody>
          <a:bodyPr/>
          <a:lstStyle/>
          <a:p>
            <a:r>
              <a:rPr lang="en-US"/>
              <a:t>1</a:t>
            </a:r>
          </a:p>
        </p:txBody>
      </p:sp>
    </p:spTree>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B0D6-DD8C-E8B7-2065-241C5E42BE5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D12D3-9A10-A3E3-F2AD-4CEB75A923FC}"/>
              </a:ext>
            </a:extLst>
          </p:cNvPr>
          <p:cNvSpPr>
            <a:spLocks noGrp="1"/>
          </p:cNvSpPr>
          <p:nvPr>
            <p:ph type="sldNum" sz="quarter" idx="4294967295"/>
          </p:nvPr>
        </p:nvSpPr>
        <p:spPr>
          <a:xfrm>
            <a:off x="6553200" y="6356350"/>
            <a:ext cx="2133600" cy="365125"/>
          </a:xfrm>
        </p:spPr>
        <p:txBody>
          <a:bodyPr/>
          <a:lstStyle/>
          <a:p>
            <a:fld id="{B6F15528-21DE-4FAA-801E-634DDDAF4B2B}" type="slidenum">
              <a:rPr lang="en-US" smtClean="0"/>
              <a:pPr/>
              <a:t>9</a:t>
            </a:fld>
            <a:endParaRPr lang="en-US"/>
          </a:p>
        </p:txBody>
      </p:sp>
      <p:pic>
        <p:nvPicPr>
          <p:cNvPr id="4" name="Picture 3" descr="Graphical user interface&#10;&#10;Description automatically generated">
            <a:extLst>
              <a:ext uri="{FF2B5EF4-FFF2-40B4-BE49-F238E27FC236}">
                <a16:creationId xmlns:a16="http://schemas.microsoft.com/office/drawing/2014/main" id="{CA2E4F3F-48C4-F725-28FE-DA808D45B437}"/>
              </a:ext>
            </a:extLst>
          </p:cNvPr>
          <p:cNvPicPr>
            <a:picLocks noChangeAspect="1"/>
          </p:cNvPicPr>
          <p:nvPr/>
        </p:nvPicPr>
        <p:blipFill>
          <a:blip r:embed="rId2">
            <a:extLst>
              <a:ext uri="{28A0092B-C50C-407E-A947-70E740481C1C}">
                <a14:useLocalDpi xmlns:a14="http://schemas.microsoft.com/office/drawing/2010/main" val="0"/>
              </a:ext>
            </a:extLst>
          </a:blip>
          <a:srcRect b="5387"/>
          <a:stretch/>
        </p:blipFill>
        <p:spPr>
          <a:xfrm>
            <a:off x="0" y="0"/>
            <a:ext cx="18288000" cy="10287000"/>
          </a:xfrm>
          <a:prstGeom prst="rect">
            <a:avLst/>
          </a:prstGeom>
        </p:spPr>
      </p:pic>
      <p:sp>
        <p:nvSpPr>
          <p:cNvPr id="3" name="Footer Placeholder 2">
            <a:extLst>
              <a:ext uri="{FF2B5EF4-FFF2-40B4-BE49-F238E27FC236}">
                <a16:creationId xmlns:a16="http://schemas.microsoft.com/office/drawing/2014/main" id="{AA64957B-985E-6F14-CA93-8AA515C7E088}"/>
              </a:ext>
            </a:extLst>
          </p:cNvPr>
          <p:cNvSpPr>
            <a:spLocks noGrp="1"/>
          </p:cNvSpPr>
          <p:nvPr>
            <p:ph type="ftr" sz="quarter" idx="4294967295"/>
          </p:nvPr>
        </p:nvSpPr>
        <p:spPr>
          <a:xfrm>
            <a:off x="3124200" y="6356350"/>
            <a:ext cx="2895600" cy="365125"/>
          </a:xfrm>
        </p:spPr>
        <p:txBody>
          <a:bodyPr/>
          <a:lstStyle/>
          <a:p>
            <a:r>
              <a:rPr lang="en-US"/>
              <a:t>1</a:t>
            </a:r>
          </a:p>
        </p:txBody>
      </p:sp>
      <p:sp>
        <p:nvSpPr>
          <p:cNvPr id="7" name="Freeform: Shape 6">
            <a:extLst>
              <a:ext uri="{FF2B5EF4-FFF2-40B4-BE49-F238E27FC236}">
                <a16:creationId xmlns:a16="http://schemas.microsoft.com/office/drawing/2014/main" id="{265AEAFE-5D2A-AE04-224E-D5196A2CDFC5}"/>
              </a:ext>
            </a:extLst>
          </p:cNvPr>
          <p:cNvSpPr/>
          <p:nvPr/>
        </p:nvSpPr>
        <p:spPr>
          <a:xfrm>
            <a:off x="0" y="0"/>
            <a:ext cx="18288000" cy="10287000"/>
          </a:xfrm>
          <a:custGeom>
            <a:avLst/>
            <a:gdLst/>
            <a:ahLst/>
            <a:cxnLst/>
            <a:rect l="l" t="t" r="r" b="b"/>
            <a:pathLst>
              <a:path w="18288000" h="10287000">
                <a:moveTo>
                  <a:pt x="1361441" y="2624750"/>
                </a:moveTo>
                <a:lnTo>
                  <a:pt x="2497185" y="6433820"/>
                </a:lnTo>
                <a:lnTo>
                  <a:pt x="3504566" y="6433820"/>
                </a:lnTo>
                <a:lnTo>
                  <a:pt x="4232893" y="4226513"/>
                </a:lnTo>
                <a:lnTo>
                  <a:pt x="4927734" y="6433820"/>
                </a:lnTo>
                <a:lnTo>
                  <a:pt x="5937906" y="6433820"/>
                </a:lnTo>
                <a:lnTo>
                  <a:pt x="7154575" y="2624750"/>
                </a:lnTo>
                <a:lnTo>
                  <a:pt x="6122080" y="2624750"/>
                </a:lnTo>
                <a:lnTo>
                  <a:pt x="5402125" y="5085995"/>
                </a:lnTo>
                <a:lnTo>
                  <a:pt x="4651473" y="2624750"/>
                </a:lnTo>
                <a:lnTo>
                  <a:pt x="3864543" y="2624750"/>
                </a:lnTo>
                <a:lnTo>
                  <a:pt x="3058081" y="5085995"/>
                </a:lnTo>
                <a:lnTo>
                  <a:pt x="2396726" y="2624750"/>
                </a:lnTo>
                <a:close/>
                <a:moveTo>
                  <a:pt x="0" y="0"/>
                </a:moveTo>
                <a:lnTo>
                  <a:pt x="18288000" y="0"/>
                </a:lnTo>
                <a:lnTo>
                  <a:pt x="18288000" y="10287000"/>
                </a:lnTo>
                <a:lnTo>
                  <a:pt x="0" y="10287000"/>
                </a:lnTo>
                <a:close/>
              </a:path>
            </a:pathLst>
          </a:cu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F4E67CEE-074D-FAA4-18C4-C281609EE060}"/>
              </a:ext>
            </a:extLst>
          </p:cNvPr>
          <p:cNvSpPr txBox="1"/>
          <p:nvPr/>
        </p:nvSpPr>
        <p:spPr>
          <a:xfrm>
            <a:off x="6553200" y="4039136"/>
            <a:ext cx="9880600" cy="6247864"/>
          </a:xfrm>
          <a:prstGeom prst="rect">
            <a:avLst/>
          </a:prstGeom>
          <a:noFill/>
        </p:spPr>
        <p:txBody>
          <a:bodyPr wrap="square" rtlCol="0">
            <a:spAutoFit/>
          </a:bodyPr>
          <a:lstStyle/>
          <a:p>
            <a:r>
              <a:rPr lang="en-US" sz="20000" err="1">
                <a:latin typeface="Aharoni" panose="02010803020104030203" pitchFamily="2" charset="-79"/>
                <a:cs typeface="Aharoni" panose="02010803020104030203" pitchFamily="2" charset="-79"/>
              </a:rPr>
              <a:t>ebsite</a:t>
            </a:r>
            <a:br>
              <a:rPr lang="en-US" sz="20000">
                <a:latin typeface="Aharoni" panose="02010803020104030203" pitchFamily="2" charset="-79"/>
                <a:cs typeface="Aharoni" panose="02010803020104030203" pitchFamily="2" charset="-79"/>
              </a:rPr>
            </a:br>
            <a:endParaRPr lang="en-US" sz="2000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299018689"/>
      </p:ext>
    </p:extLst>
  </p:cSld>
  <p:clrMapOvr>
    <a:masterClrMapping/>
  </p:clrMapOvr>
  <mc:AlternateContent xmlns:mc="http://schemas.openxmlformats.org/markup-compatibility/2006">
    <mc:Choice xmlns:p14="http://schemas.microsoft.com/office/powerpoint/2010/main" Requires="p14">
      <p:transition spd="slow" p14:dur="125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221</Words>
  <Application>Microsoft Office PowerPoint</Application>
  <PresentationFormat>Custom</PresentationFormat>
  <Paragraphs>48</Paragraphs>
  <Slides>18</Slides>
  <Notes>0</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League Gothic</vt:lpstr>
      <vt:lpstr>Times New Roman</vt:lpstr>
      <vt:lpstr>Aharoni</vt:lpstr>
      <vt:lpstr>Poppins Bold</vt:lpstr>
      <vt:lpstr>Arial</vt:lpstr>
      <vt:lpstr>Poppins</vt:lpstr>
      <vt:lpstr>Calibri</vt:lpstr>
      <vt:lpstr>Aptos</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dc:title>
  <cp:lastModifiedBy>Myriam Baker</cp:lastModifiedBy>
  <cp:revision>1</cp:revision>
  <dcterms:created xsi:type="dcterms:W3CDTF">2006-08-16T00:00:00Z</dcterms:created>
  <dcterms:modified xsi:type="dcterms:W3CDTF">2024-10-24T13:30:24Z</dcterms:modified>
  <dc:identifier>DAGO9yku5_Q</dc:identifier>
</cp:coreProperties>
</file>