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5" r:id="rId5"/>
    <p:sldId id="298" r:id="rId6"/>
    <p:sldId id="316" r:id="rId7"/>
    <p:sldId id="319" r:id="rId8"/>
    <p:sldId id="323" r:id="rId9"/>
    <p:sldId id="321" r:id="rId10"/>
    <p:sldId id="291" r:id="rId11"/>
    <p:sldId id="326" r:id="rId12"/>
    <p:sldId id="292" r:id="rId13"/>
    <p:sldId id="327" r:id="rId14"/>
    <p:sldId id="331" r:id="rId15"/>
    <p:sldId id="329" r:id="rId16"/>
    <p:sldId id="32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0F8FBB-6A59-48FF-B26F-4A9352AE2F55}">
          <p14:sldIdLst>
            <p14:sldId id="305"/>
            <p14:sldId id="298"/>
            <p14:sldId id="316"/>
            <p14:sldId id="319"/>
            <p14:sldId id="323"/>
            <p14:sldId id="321"/>
            <p14:sldId id="291"/>
            <p14:sldId id="326"/>
            <p14:sldId id="292"/>
            <p14:sldId id="327"/>
            <p14:sldId id="331"/>
            <p14:sldId id="329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7A5442-93BC-309C-6EF5-C349658F97A2}" name="David Keating" initials="DK" userId="S::DKeating@savannahga.gov::3d2a0c8a-1840-4e33-a1cd-9f296e4a33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Shearouse" initials="JS" lastIdx="1" clrIdx="0">
    <p:extLst>
      <p:ext uri="{19B8F6BF-5375-455C-9EA6-DF929625EA0E}">
        <p15:presenceInfo xmlns:p15="http://schemas.microsoft.com/office/powerpoint/2012/main" userId="S::JShearouse01@savannahga.gov::b1b43d16-96a5-40f6-9dbe-38a3b8604f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3B03F-677C-48B2-AB4C-7D97EFD0A5A5}" v="591" dt="2024-04-22T12:47:19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9"/>
    <p:restoredTop sz="94720"/>
  </p:normalViewPr>
  <p:slideViewPr>
    <p:cSldViewPr snapToGrid="0">
      <p:cViewPr varScale="1">
        <p:scale>
          <a:sx n="83" d="100"/>
          <a:sy n="83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4A54C-D954-4FD1-81B9-20B5F484635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FA6FE1-9E33-4D3B-86DF-A85855029E2D}">
      <dgm:prSet/>
      <dgm:spPr/>
      <dgm:t>
        <a:bodyPr/>
        <a:lstStyle/>
        <a:p>
          <a:r>
            <a:rPr lang="en-US" dirty="0"/>
            <a:t>Developer will develop all on-site infrastructure, parks, housing units, and other buildings.</a:t>
          </a:r>
        </a:p>
      </dgm:t>
    </dgm:pt>
    <dgm:pt modelId="{45810D35-6013-4E90-87FA-0C549DE93D59}" type="parTrans" cxnId="{82577A17-EBF7-44ED-9895-88AC66325777}">
      <dgm:prSet/>
      <dgm:spPr/>
      <dgm:t>
        <a:bodyPr/>
        <a:lstStyle/>
        <a:p>
          <a:endParaRPr lang="en-US"/>
        </a:p>
      </dgm:t>
    </dgm:pt>
    <dgm:pt modelId="{E5F803BC-9161-40EA-B644-6FBE4D78D1B9}" type="sibTrans" cxnId="{82577A17-EBF7-44ED-9895-88AC66325777}">
      <dgm:prSet/>
      <dgm:spPr/>
      <dgm:t>
        <a:bodyPr/>
        <a:lstStyle/>
        <a:p>
          <a:endParaRPr lang="en-US"/>
        </a:p>
      </dgm:t>
    </dgm:pt>
    <dgm:pt modelId="{68A8F9A4-3D53-4DC2-9B67-125468FEC9F1}">
      <dgm:prSet/>
      <dgm:spPr/>
      <dgm:t>
        <a:bodyPr/>
        <a:lstStyle/>
        <a:p>
          <a:r>
            <a:rPr lang="en-US" dirty="0"/>
            <a:t>City will build off-site infrastructure for sewer capacity and road widening, re-zone property, and create subdivision plats.</a:t>
          </a:r>
        </a:p>
      </dgm:t>
    </dgm:pt>
    <dgm:pt modelId="{E931488E-1E1B-4B90-97AB-DB62BCC022A7}" type="parTrans" cxnId="{85241B5C-A8FA-4C0F-B7D4-222C978ADDB3}">
      <dgm:prSet/>
      <dgm:spPr/>
      <dgm:t>
        <a:bodyPr/>
        <a:lstStyle/>
        <a:p>
          <a:endParaRPr lang="en-US"/>
        </a:p>
      </dgm:t>
    </dgm:pt>
    <dgm:pt modelId="{95E59202-B3AB-4F1B-AA3C-259CE054B7FF}" type="sibTrans" cxnId="{85241B5C-A8FA-4C0F-B7D4-222C978ADDB3}">
      <dgm:prSet/>
      <dgm:spPr/>
      <dgm:t>
        <a:bodyPr/>
        <a:lstStyle/>
        <a:p>
          <a:endParaRPr lang="en-US"/>
        </a:p>
      </dgm:t>
    </dgm:pt>
    <dgm:pt modelId="{5A0207A7-2988-4B5D-BC65-1FF52A87E97A}">
      <dgm:prSet/>
      <dgm:spPr/>
      <dgm:t>
        <a:bodyPr/>
        <a:lstStyle/>
        <a:p>
          <a:r>
            <a:rPr lang="en-US" dirty="0"/>
            <a:t>Establishes process for negotiating the allocation of cost sharing by phase.</a:t>
          </a:r>
        </a:p>
      </dgm:t>
    </dgm:pt>
    <dgm:pt modelId="{43B8E983-9E9E-46EF-A70D-622D06F233BB}" type="parTrans" cxnId="{6B5F6AC5-E91F-4EC4-93D1-64D89DC406A1}">
      <dgm:prSet/>
      <dgm:spPr/>
      <dgm:t>
        <a:bodyPr/>
        <a:lstStyle/>
        <a:p>
          <a:endParaRPr lang="en-US"/>
        </a:p>
      </dgm:t>
    </dgm:pt>
    <dgm:pt modelId="{3F0DADCA-5C8A-49FC-BD2D-C3F25AB4FB60}" type="sibTrans" cxnId="{6B5F6AC5-E91F-4EC4-93D1-64D89DC406A1}">
      <dgm:prSet/>
      <dgm:spPr/>
      <dgm:t>
        <a:bodyPr/>
        <a:lstStyle/>
        <a:p>
          <a:endParaRPr lang="en-US"/>
        </a:p>
      </dgm:t>
    </dgm:pt>
    <dgm:pt modelId="{6D270F71-BDC6-484E-93ED-1D799B51E381}">
      <dgm:prSet/>
      <dgm:spPr/>
      <dgm:t>
        <a:bodyPr/>
        <a:lstStyle/>
        <a:p>
          <a:r>
            <a:rPr lang="en-US" dirty="0"/>
            <a:t>Provides termination and reversionary rights to City to ensure performance of Developer.</a:t>
          </a:r>
        </a:p>
      </dgm:t>
    </dgm:pt>
    <dgm:pt modelId="{D6801A05-1026-4823-8F37-53F161C4C242}" type="parTrans" cxnId="{E5D6D950-6A69-4669-BE09-77AC483C68FB}">
      <dgm:prSet/>
      <dgm:spPr/>
      <dgm:t>
        <a:bodyPr/>
        <a:lstStyle/>
        <a:p>
          <a:endParaRPr lang="en-US"/>
        </a:p>
      </dgm:t>
    </dgm:pt>
    <dgm:pt modelId="{16DE877C-765F-48E1-92AA-A285796242E9}" type="sibTrans" cxnId="{E5D6D950-6A69-4669-BE09-77AC483C68FB}">
      <dgm:prSet/>
      <dgm:spPr/>
      <dgm:t>
        <a:bodyPr/>
        <a:lstStyle/>
        <a:p>
          <a:endParaRPr lang="en-US"/>
        </a:p>
      </dgm:t>
    </dgm:pt>
    <dgm:pt modelId="{A86E4714-A4B8-4F71-B66C-C848005C035E}">
      <dgm:prSet/>
      <dgm:spPr/>
      <dgm:t>
        <a:bodyPr/>
        <a:lstStyle/>
        <a:p>
          <a:r>
            <a:rPr lang="en-US" dirty="0"/>
            <a:t>Establishes easements, covenants, and restrictions.</a:t>
          </a:r>
        </a:p>
      </dgm:t>
    </dgm:pt>
    <dgm:pt modelId="{CE9C29C5-1660-4B95-8BBE-963D8B1B24F4}" type="parTrans" cxnId="{5A9CBA96-7878-4963-BD93-EDA641B41DC2}">
      <dgm:prSet/>
      <dgm:spPr/>
      <dgm:t>
        <a:bodyPr/>
        <a:lstStyle/>
        <a:p>
          <a:endParaRPr lang="en-US"/>
        </a:p>
      </dgm:t>
    </dgm:pt>
    <dgm:pt modelId="{01CAADFF-5358-4EF5-B863-11B71B6F472C}" type="sibTrans" cxnId="{5A9CBA96-7878-4963-BD93-EDA641B41DC2}">
      <dgm:prSet/>
      <dgm:spPr/>
      <dgm:t>
        <a:bodyPr/>
        <a:lstStyle/>
        <a:p>
          <a:endParaRPr lang="en-US"/>
        </a:p>
      </dgm:t>
    </dgm:pt>
    <dgm:pt modelId="{B9B19FC8-9B7B-4789-A99E-3115C32C2177}" type="pres">
      <dgm:prSet presAssocID="{AC94A54C-D954-4FD1-81B9-20B5F4846350}" presName="root" presStyleCnt="0">
        <dgm:presLayoutVars>
          <dgm:dir/>
          <dgm:resizeHandles val="exact"/>
        </dgm:presLayoutVars>
      </dgm:prSet>
      <dgm:spPr/>
    </dgm:pt>
    <dgm:pt modelId="{0FA50DA2-0563-4C7D-A0A4-A61A9BE3E558}" type="pres">
      <dgm:prSet presAssocID="{76FA6FE1-9E33-4D3B-86DF-A85855029E2D}" presName="compNode" presStyleCnt="0"/>
      <dgm:spPr/>
    </dgm:pt>
    <dgm:pt modelId="{44CDE4FE-BB4B-4362-A3F7-48EFAB157E82}" type="pres">
      <dgm:prSet presAssocID="{76FA6FE1-9E33-4D3B-86DF-A85855029E2D}" presName="bgRect" presStyleLbl="bgShp" presStyleIdx="0" presStyleCnt="5" custLinFactNeighborX="2258" custLinFactNeighborY="4257"/>
      <dgm:spPr/>
    </dgm:pt>
    <dgm:pt modelId="{C9DC0329-640F-4EC4-95A6-0A5A9EE6CD17}" type="pres">
      <dgm:prSet presAssocID="{76FA6FE1-9E33-4D3B-86DF-A85855029E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ll scene"/>
        </a:ext>
      </dgm:extLst>
    </dgm:pt>
    <dgm:pt modelId="{8C929901-8A60-4D67-ADCB-9B2676745E26}" type="pres">
      <dgm:prSet presAssocID="{76FA6FE1-9E33-4D3B-86DF-A85855029E2D}" presName="spaceRect" presStyleCnt="0"/>
      <dgm:spPr/>
    </dgm:pt>
    <dgm:pt modelId="{5AA6CD0A-27C6-49DA-8F4E-EFBB5A02CBD0}" type="pres">
      <dgm:prSet presAssocID="{76FA6FE1-9E33-4D3B-86DF-A85855029E2D}" presName="parTx" presStyleLbl="revTx" presStyleIdx="0" presStyleCnt="5">
        <dgm:presLayoutVars>
          <dgm:chMax val="0"/>
          <dgm:chPref val="0"/>
        </dgm:presLayoutVars>
      </dgm:prSet>
      <dgm:spPr/>
    </dgm:pt>
    <dgm:pt modelId="{D97263E6-BF38-4C0B-9FD7-88C97B955C2A}" type="pres">
      <dgm:prSet presAssocID="{E5F803BC-9161-40EA-B644-6FBE4D78D1B9}" presName="sibTrans" presStyleCnt="0"/>
      <dgm:spPr/>
    </dgm:pt>
    <dgm:pt modelId="{55AABA2C-78E1-424D-AE75-D0FB32A6F592}" type="pres">
      <dgm:prSet presAssocID="{68A8F9A4-3D53-4DC2-9B67-125468FEC9F1}" presName="compNode" presStyleCnt="0"/>
      <dgm:spPr/>
    </dgm:pt>
    <dgm:pt modelId="{7E5636A5-9165-46F9-A0A0-250B0B869705}" type="pres">
      <dgm:prSet presAssocID="{68A8F9A4-3D53-4DC2-9B67-125468FEC9F1}" presName="bgRect" presStyleLbl="bgShp" presStyleIdx="1" presStyleCnt="5"/>
      <dgm:spPr/>
    </dgm:pt>
    <dgm:pt modelId="{373CCAC9-8A9F-4845-8225-AA7C4C6B2579}" type="pres">
      <dgm:prSet presAssocID="{68A8F9A4-3D53-4DC2-9B67-125468FEC9F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CDA96EC-FB91-4FB8-8B81-A3E87DD527FB}" type="pres">
      <dgm:prSet presAssocID="{68A8F9A4-3D53-4DC2-9B67-125468FEC9F1}" presName="spaceRect" presStyleCnt="0"/>
      <dgm:spPr/>
    </dgm:pt>
    <dgm:pt modelId="{BF505CF8-30D2-44A3-9942-D4F5C7CF211F}" type="pres">
      <dgm:prSet presAssocID="{68A8F9A4-3D53-4DC2-9B67-125468FEC9F1}" presName="parTx" presStyleLbl="revTx" presStyleIdx="1" presStyleCnt="5">
        <dgm:presLayoutVars>
          <dgm:chMax val="0"/>
          <dgm:chPref val="0"/>
        </dgm:presLayoutVars>
      </dgm:prSet>
      <dgm:spPr/>
    </dgm:pt>
    <dgm:pt modelId="{36653D60-7C81-4E5F-8242-E26D53E06FBA}" type="pres">
      <dgm:prSet presAssocID="{95E59202-B3AB-4F1B-AA3C-259CE054B7FF}" presName="sibTrans" presStyleCnt="0"/>
      <dgm:spPr/>
    </dgm:pt>
    <dgm:pt modelId="{BB35790F-B9D5-4B5F-9FD2-BF19AFCFC0E5}" type="pres">
      <dgm:prSet presAssocID="{5A0207A7-2988-4B5D-BC65-1FF52A87E97A}" presName="compNode" presStyleCnt="0"/>
      <dgm:spPr/>
    </dgm:pt>
    <dgm:pt modelId="{CCF5B38C-9DDA-4B33-A0C3-DA4FE8FE6C5A}" type="pres">
      <dgm:prSet presAssocID="{5A0207A7-2988-4B5D-BC65-1FF52A87E97A}" presName="bgRect" presStyleLbl="bgShp" presStyleIdx="2" presStyleCnt="5"/>
      <dgm:spPr/>
    </dgm:pt>
    <dgm:pt modelId="{32F12D50-4D3C-49C0-8CD2-970167903F8E}" type="pres">
      <dgm:prSet presAssocID="{5A0207A7-2988-4B5D-BC65-1FF52A87E97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9E17E76-B552-4DFC-A498-BE4E30B2F6BB}" type="pres">
      <dgm:prSet presAssocID="{5A0207A7-2988-4B5D-BC65-1FF52A87E97A}" presName="spaceRect" presStyleCnt="0"/>
      <dgm:spPr/>
    </dgm:pt>
    <dgm:pt modelId="{15BC63A3-22D3-48B7-8C03-4F0ADE441FE8}" type="pres">
      <dgm:prSet presAssocID="{5A0207A7-2988-4B5D-BC65-1FF52A87E97A}" presName="parTx" presStyleLbl="revTx" presStyleIdx="2" presStyleCnt="5">
        <dgm:presLayoutVars>
          <dgm:chMax val="0"/>
          <dgm:chPref val="0"/>
        </dgm:presLayoutVars>
      </dgm:prSet>
      <dgm:spPr/>
    </dgm:pt>
    <dgm:pt modelId="{E7ABACA8-77E4-45CF-BCE0-531558E7BA4E}" type="pres">
      <dgm:prSet presAssocID="{3F0DADCA-5C8A-49FC-BD2D-C3F25AB4FB60}" presName="sibTrans" presStyleCnt="0"/>
      <dgm:spPr/>
    </dgm:pt>
    <dgm:pt modelId="{AD6AF23D-9AF5-415E-94A7-B5C4F6D2CBE0}" type="pres">
      <dgm:prSet presAssocID="{6D270F71-BDC6-484E-93ED-1D799B51E381}" presName="compNode" presStyleCnt="0"/>
      <dgm:spPr/>
    </dgm:pt>
    <dgm:pt modelId="{ED6EB5FA-CDA2-44B7-9F5A-0195BAC27811}" type="pres">
      <dgm:prSet presAssocID="{6D270F71-BDC6-484E-93ED-1D799B51E381}" presName="bgRect" presStyleLbl="bgShp" presStyleIdx="3" presStyleCnt="5"/>
      <dgm:spPr/>
    </dgm:pt>
    <dgm:pt modelId="{2ABFE8F1-4B87-46D2-9280-D824EAE993B2}" type="pres">
      <dgm:prSet presAssocID="{6D270F71-BDC6-484E-93ED-1D799B51E38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70AA12-21B0-4590-BCB0-8B6597EFA6A0}" type="pres">
      <dgm:prSet presAssocID="{6D270F71-BDC6-484E-93ED-1D799B51E381}" presName="spaceRect" presStyleCnt="0"/>
      <dgm:spPr/>
    </dgm:pt>
    <dgm:pt modelId="{0D4411DB-5E55-48DA-ABF2-357A25CD5CAE}" type="pres">
      <dgm:prSet presAssocID="{6D270F71-BDC6-484E-93ED-1D799B51E381}" presName="parTx" presStyleLbl="revTx" presStyleIdx="3" presStyleCnt="5">
        <dgm:presLayoutVars>
          <dgm:chMax val="0"/>
          <dgm:chPref val="0"/>
        </dgm:presLayoutVars>
      </dgm:prSet>
      <dgm:spPr/>
    </dgm:pt>
    <dgm:pt modelId="{0A9FC4FA-FADC-4597-8E1E-9F08E932D730}" type="pres">
      <dgm:prSet presAssocID="{16DE877C-765F-48E1-92AA-A285796242E9}" presName="sibTrans" presStyleCnt="0"/>
      <dgm:spPr/>
    </dgm:pt>
    <dgm:pt modelId="{28BBA6B2-AA47-4AF0-9AE1-CA6B1902E782}" type="pres">
      <dgm:prSet presAssocID="{A86E4714-A4B8-4F71-B66C-C848005C035E}" presName="compNode" presStyleCnt="0"/>
      <dgm:spPr/>
    </dgm:pt>
    <dgm:pt modelId="{DD1B19E4-0F16-4FE8-A604-6A25C344E2B4}" type="pres">
      <dgm:prSet presAssocID="{A86E4714-A4B8-4F71-B66C-C848005C035E}" presName="bgRect" presStyleLbl="bgShp" presStyleIdx="4" presStyleCnt="5"/>
      <dgm:spPr/>
    </dgm:pt>
    <dgm:pt modelId="{6C3122AF-F01B-4E11-BFC0-E6CC31322994}" type="pres">
      <dgm:prSet presAssocID="{A86E4714-A4B8-4F71-B66C-C848005C035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405714C-D36D-45E1-9ACC-40036BCD0DE1}" type="pres">
      <dgm:prSet presAssocID="{A86E4714-A4B8-4F71-B66C-C848005C035E}" presName="spaceRect" presStyleCnt="0"/>
      <dgm:spPr/>
    </dgm:pt>
    <dgm:pt modelId="{5B26EB23-564A-4164-BF1B-599F4E8ECAEE}" type="pres">
      <dgm:prSet presAssocID="{A86E4714-A4B8-4F71-B66C-C848005C035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2577A17-EBF7-44ED-9895-88AC66325777}" srcId="{AC94A54C-D954-4FD1-81B9-20B5F4846350}" destId="{76FA6FE1-9E33-4D3B-86DF-A85855029E2D}" srcOrd="0" destOrd="0" parTransId="{45810D35-6013-4E90-87FA-0C549DE93D59}" sibTransId="{E5F803BC-9161-40EA-B644-6FBE4D78D1B9}"/>
    <dgm:cxn modelId="{85241B5C-A8FA-4C0F-B7D4-222C978ADDB3}" srcId="{AC94A54C-D954-4FD1-81B9-20B5F4846350}" destId="{68A8F9A4-3D53-4DC2-9B67-125468FEC9F1}" srcOrd="1" destOrd="0" parTransId="{E931488E-1E1B-4B90-97AB-DB62BCC022A7}" sibTransId="{95E59202-B3AB-4F1B-AA3C-259CE054B7FF}"/>
    <dgm:cxn modelId="{F6DDD64E-8865-46B1-B85D-AF763212C07F}" type="presOf" srcId="{A86E4714-A4B8-4F71-B66C-C848005C035E}" destId="{5B26EB23-564A-4164-BF1B-599F4E8ECAEE}" srcOrd="0" destOrd="0" presId="urn:microsoft.com/office/officeart/2018/2/layout/IconVerticalSolidList"/>
    <dgm:cxn modelId="{E5D6D950-6A69-4669-BE09-77AC483C68FB}" srcId="{AC94A54C-D954-4FD1-81B9-20B5F4846350}" destId="{6D270F71-BDC6-484E-93ED-1D799B51E381}" srcOrd="3" destOrd="0" parTransId="{D6801A05-1026-4823-8F37-53F161C4C242}" sibTransId="{16DE877C-765F-48E1-92AA-A285796242E9}"/>
    <dgm:cxn modelId="{64D58E55-9267-46A9-80F2-A20B9A60F4CC}" type="presOf" srcId="{AC94A54C-D954-4FD1-81B9-20B5F4846350}" destId="{B9B19FC8-9B7B-4789-A99E-3115C32C2177}" srcOrd="0" destOrd="0" presId="urn:microsoft.com/office/officeart/2018/2/layout/IconVerticalSolidList"/>
    <dgm:cxn modelId="{F8358D7B-FAC6-4CB6-AEF0-F3070F0A75FF}" type="presOf" srcId="{6D270F71-BDC6-484E-93ED-1D799B51E381}" destId="{0D4411DB-5E55-48DA-ABF2-357A25CD5CAE}" srcOrd="0" destOrd="0" presId="urn:microsoft.com/office/officeart/2018/2/layout/IconVerticalSolidList"/>
    <dgm:cxn modelId="{5A9CBA96-7878-4963-BD93-EDA641B41DC2}" srcId="{AC94A54C-D954-4FD1-81B9-20B5F4846350}" destId="{A86E4714-A4B8-4F71-B66C-C848005C035E}" srcOrd="4" destOrd="0" parTransId="{CE9C29C5-1660-4B95-8BBE-963D8B1B24F4}" sibTransId="{01CAADFF-5358-4EF5-B863-11B71B6F472C}"/>
    <dgm:cxn modelId="{7BBED09D-0B9F-4C29-88A8-40DB79A64536}" type="presOf" srcId="{76FA6FE1-9E33-4D3B-86DF-A85855029E2D}" destId="{5AA6CD0A-27C6-49DA-8F4E-EFBB5A02CBD0}" srcOrd="0" destOrd="0" presId="urn:microsoft.com/office/officeart/2018/2/layout/IconVerticalSolidList"/>
    <dgm:cxn modelId="{3D5070A7-F2D0-4E82-8FCA-664255AEDE94}" type="presOf" srcId="{5A0207A7-2988-4B5D-BC65-1FF52A87E97A}" destId="{15BC63A3-22D3-48B7-8C03-4F0ADE441FE8}" srcOrd="0" destOrd="0" presId="urn:microsoft.com/office/officeart/2018/2/layout/IconVerticalSolidList"/>
    <dgm:cxn modelId="{6B5F6AC5-E91F-4EC4-93D1-64D89DC406A1}" srcId="{AC94A54C-D954-4FD1-81B9-20B5F4846350}" destId="{5A0207A7-2988-4B5D-BC65-1FF52A87E97A}" srcOrd="2" destOrd="0" parTransId="{43B8E983-9E9E-46EF-A70D-622D06F233BB}" sibTransId="{3F0DADCA-5C8A-49FC-BD2D-C3F25AB4FB60}"/>
    <dgm:cxn modelId="{7BC400E8-3798-46C8-8090-D8031E464348}" type="presOf" srcId="{68A8F9A4-3D53-4DC2-9B67-125468FEC9F1}" destId="{BF505CF8-30D2-44A3-9942-D4F5C7CF211F}" srcOrd="0" destOrd="0" presId="urn:microsoft.com/office/officeart/2018/2/layout/IconVerticalSolidList"/>
    <dgm:cxn modelId="{B2E671C3-E60A-4873-B9E6-5AEF2B65D38C}" type="presParOf" srcId="{B9B19FC8-9B7B-4789-A99E-3115C32C2177}" destId="{0FA50DA2-0563-4C7D-A0A4-A61A9BE3E558}" srcOrd="0" destOrd="0" presId="urn:microsoft.com/office/officeart/2018/2/layout/IconVerticalSolidList"/>
    <dgm:cxn modelId="{F7B52A75-A83D-4744-82A9-62385BDB50F0}" type="presParOf" srcId="{0FA50DA2-0563-4C7D-A0A4-A61A9BE3E558}" destId="{44CDE4FE-BB4B-4362-A3F7-48EFAB157E82}" srcOrd="0" destOrd="0" presId="urn:microsoft.com/office/officeart/2018/2/layout/IconVerticalSolidList"/>
    <dgm:cxn modelId="{45EDB29C-7C31-46A2-B7AE-43A9B0E3C640}" type="presParOf" srcId="{0FA50DA2-0563-4C7D-A0A4-A61A9BE3E558}" destId="{C9DC0329-640F-4EC4-95A6-0A5A9EE6CD17}" srcOrd="1" destOrd="0" presId="urn:microsoft.com/office/officeart/2018/2/layout/IconVerticalSolidList"/>
    <dgm:cxn modelId="{AF67049B-67F1-429A-838D-7750285C3405}" type="presParOf" srcId="{0FA50DA2-0563-4C7D-A0A4-A61A9BE3E558}" destId="{8C929901-8A60-4D67-ADCB-9B2676745E26}" srcOrd="2" destOrd="0" presId="urn:microsoft.com/office/officeart/2018/2/layout/IconVerticalSolidList"/>
    <dgm:cxn modelId="{D88A8C6A-70B4-4B62-9A95-65FEF1D17D98}" type="presParOf" srcId="{0FA50DA2-0563-4C7D-A0A4-A61A9BE3E558}" destId="{5AA6CD0A-27C6-49DA-8F4E-EFBB5A02CBD0}" srcOrd="3" destOrd="0" presId="urn:microsoft.com/office/officeart/2018/2/layout/IconVerticalSolidList"/>
    <dgm:cxn modelId="{D62158EA-20A5-4762-BB81-E680B56396C3}" type="presParOf" srcId="{B9B19FC8-9B7B-4789-A99E-3115C32C2177}" destId="{D97263E6-BF38-4C0B-9FD7-88C97B955C2A}" srcOrd="1" destOrd="0" presId="urn:microsoft.com/office/officeart/2018/2/layout/IconVerticalSolidList"/>
    <dgm:cxn modelId="{AEDFD233-2B02-43AC-B40D-06F519A16451}" type="presParOf" srcId="{B9B19FC8-9B7B-4789-A99E-3115C32C2177}" destId="{55AABA2C-78E1-424D-AE75-D0FB32A6F592}" srcOrd="2" destOrd="0" presId="urn:microsoft.com/office/officeart/2018/2/layout/IconVerticalSolidList"/>
    <dgm:cxn modelId="{DEB4F1DA-DC98-476D-B36B-70BD69BA1911}" type="presParOf" srcId="{55AABA2C-78E1-424D-AE75-D0FB32A6F592}" destId="{7E5636A5-9165-46F9-A0A0-250B0B869705}" srcOrd="0" destOrd="0" presId="urn:microsoft.com/office/officeart/2018/2/layout/IconVerticalSolidList"/>
    <dgm:cxn modelId="{192D3A53-923B-4FE6-920C-4D32FE35D1EE}" type="presParOf" srcId="{55AABA2C-78E1-424D-AE75-D0FB32A6F592}" destId="{373CCAC9-8A9F-4845-8225-AA7C4C6B2579}" srcOrd="1" destOrd="0" presId="urn:microsoft.com/office/officeart/2018/2/layout/IconVerticalSolidList"/>
    <dgm:cxn modelId="{5042C353-C898-4014-AB2B-03D6E761459C}" type="presParOf" srcId="{55AABA2C-78E1-424D-AE75-D0FB32A6F592}" destId="{7CDA96EC-FB91-4FB8-8B81-A3E87DD527FB}" srcOrd="2" destOrd="0" presId="urn:microsoft.com/office/officeart/2018/2/layout/IconVerticalSolidList"/>
    <dgm:cxn modelId="{19E2B1FC-26DF-4F2D-8217-2CEB6B35183A}" type="presParOf" srcId="{55AABA2C-78E1-424D-AE75-D0FB32A6F592}" destId="{BF505CF8-30D2-44A3-9942-D4F5C7CF211F}" srcOrd="3" destOrd="0" presId="urn:microsoft.com/office/officeart/2018/2/layout/IconVerticalSolidList"/>
    <dgm:cxn modelId="{A9505623-9E20-4437-AF5E-E6E533904467}" type="presParOf" srcId="{B9B19FC8-9B7B-4789-A99E-3115C32C2177}" destId="{36653D60-7C81-4E5F-8242-E26D53E06FBA}" srcOrd="3" destOrd="0" presId="urn:microsoft.com/office/officeart/2018/2/layout/IconVerticalSolidList"/>
    <dgm:cxn modelId="{98B7C5A8-6A7A-48CB-B2EA-999F74971E58}" type="presParOf" srcId="{B9B19FC8-9B7B-4789-A99E-3115C32C2177}" destId="{BB35790F-B9D5-4B5F-9FD2-BF19AFCFC0E5}" srcOrd="4" destOrd="0" presId="urn:microsoft.com/office/officeart/2018/2/layout/IconVerticalSolidList"/>
    <dgm:cxn modelId="{2155340B-78C8-49D6-89A7-AB10F04B9D9D}" type="presParOf" srcId="{BB35790F-B9D5-4B5F-9FD2-BF19AFCFC0E5}" destId="{CCF5B38C-9DDA-4B33-A0C3-DA4FE8FE6C5A}" srcOrd="0" destOrd="0" presId="urn:microsoft.com/office/officeart/2018/2/layout/IconVerticalSolidList"/>
    <dgm:cxn modelId="{2885411D-9DEB-40FF-876C-55C1D0C1734B}" type="presParOf" srcId="{BB35790F-B9D5-4B5F-9FD2-BF19AFCFC0E5}" destId="{32F12D50-4D3C-49C0-8CD2-970167903F8E}" srcOrd="1" destOrd="0" presId="urn:microsoft.com/office/officeart/2018/2/layout/IconVerticalSolidList"/>
    <dgm:cxn modelId="{2907BBC3-9344-465F-982C-61346A44C168}" type="presParOf" srcId="{BB35790F-B9D5-4B5F-9FD2-BF19AFCFC0E5}" destId="{A9E17E76-B552-4DFC-A498-BE4E30B2F6BB}" srcOrd="2" destOrd="0" presId="urn:microsoft.com/office/officeart/2018/2/layout/IconVerticalSolidList"/>
    <dgm:cxn modelId="{0518EB11-9679-4E77-9FE2-F78C059312BE}" type="presParOf" srcId="{BB35790F-B9D5-4B5F-9FD2-BF19AFCFC0E5}" destId="{15BC63A3-22D3-48B7-8C03-4F0ADE441FE8}" srcOrd="3" destOrd="0" presId="urn:microsoft.com/office/officeart/2018/2/layout/IconVerticalSolidList"/>
    <dgm:cxn modelId="{68CCE038-F81E-4138-87C9-DEDFB5BC32F8}" type="presParOf" srcId="{B9B19FC8-9B7B-4789-A99E-3115C32C2177}" destId="{E7ABACA8-77E4-45CF-BCE0-531558E7BA4E}" srcOrd="5" destOrd="0" presId="urn:microsoft.com/office/officeart/2018/2/layout/IconVerticalSolidList"/>
    <dgm:cxn modelId="{15347D8C-3270-428B-80A8-10A3C7474942}" type="presParOf" srcId="{B9B19FC8-9B7B-4789-A99E-3115C32C2177}" destId="{AD6AF23D-9AF5-415E-94A7-B5C4F6D2CBE0}" srcOrd="6" destOrd="0" presId="urn:microsoft.com/office/officeart/2018/2/layout/IconVerticalSolidList"/>
    <dgm:cxn modelId="{41827E18-9769-4534-8556-876A4C40B860}" type="presParOf" srcId="{AD6AF23D-9AF5-415E-94A7-B5C4F6D2CBE0}" destId="{ED6EB5FA-CDA2-44B7-9F5A-0195BAC27811}" srcOrd="0" destOrd="0" presId="urn:microsoft.com/office/officeart/2018/2/layout/IconVerticalSolidList"/>
    <dgm:cxn modelId="{E1732FF5-8070-4D88-8E1D-CD70781595A9}" type="presParOf" srcId="{AD6AF23D-9AF5-415E-94A7-B5C4F6D2CBE0}" destId="{2ABFE8F1-4B87-46D2-9280-D824EAE993B2}" srcOrd="1" destOrd="0" presId="urn:microsoft.com/office/officeart/2018/2/layout/IconVerticalSolidList"/>
    <dgm:cxn modelId="{3E46C22C-6B52-4B50-9FDC-5192B1E168CE}" type="presParOf" srcId="{AD6AF23D-9AF5-415E-94A7-B5C4F6D2CBE0}" destId="{E370AA12-21B0-4590-BCB0-8B6597EFA6A0}" srcOrd="2" destOrd="0" presId="urn:microsoft.com/office/officeart/2018/2/layout/IconVerticalSolidList"/>
    <dgm:cxn modelId="{6C2FB3D8-C363-49FA-9CCC-FDA7BFAE64A2}" type="presParOf" srcId="{AD6AF23D-9AF5-415E-94A7-B5C4F6D2CBE0}" destId="{0D4411DB-5E55-48DA-ABF2-357A25CD5CAE}" srcOrd="3" destOrd="0" presId="urn:microsoft.com/office/officeart/2018/2/layout/IconVerticalSolidList"/>
    <dgm:cxn modelId="{80F60E13-F8A2-432D-912C-EBCAF8984863}" type="presParOf" srcId="{B9B19FC8-9B7B-4789-A99E-3115C32C2177}" destId="{0A9FC4FA-FADC-4597-8E1E-9F08E932D730}" srcOrd="7" destOrd="0" presId="urn:microsoft.com/office/officeart/2018/2/layout/IconVerticalSolidList"/>
    <dgm:cxn modelId="{E08C484C-CC01-45F0-9B7A-CF27B73BE4EF}" type="presParOf" srcId="{B9B19FC8-9B7B-4789-A99E-3115C32C2177}" destId="{28BBA6B2-AA47-4AF0-9AE1-CA6B1902E782}" srcOrd="8" destOrd="0" presId="urn:microsoft.com/office/officeart/2018/2/layout/IconVerticalSolidList"/>
    <dgm:cxn modelId="{B5079BA5-3D8E-43C4-83A0-CF9F7D22A1B7}" type="presParOf" srcId="{28BBA6B2-AA47-4AF0-9AE1-CA6B1902E782}" destId="{DD1B19E4-0F16-4FE8-A604-6A25C344E2B4}" srcOrd="0" destOrd="0" presId="urn:microsoft.com/office/officeart/2018/2/layout/IconVerticalSolidList"/>
    <dgm:cxn modelId="{70C5EB3F-AB3B-42C0-AD18-45DA2E41DB99}" type="presParOf" srcId="{28BBA6B2-AA47-4AF0-9AE1-CA6B1902E782}" destId="{6C3122AF-F01B-4E11-BFC0-E6CC31322994}" srcOrd="1" destOrd="0" presId="urn:microsoft.com/office/officeart/2018/2/layout/IconVerticalSolidList"/>
    <dgm:cxn modelId="{71D958C6-7EBB-4979-9432-CA131269F8A7}" type="presParOf" srcId="{28BBA6B2-AA47-4AF0-9AE1-CA6B1902E782}" destId="{6405714C-D36D-45E1-9ACC-40036BCD0DE1}" srcOrd="2" destOrd="0" presId="urn:microsoft.com/office/officeart/2018/2/layout/IconVerticalSolidList"/>
    <dgm:cxn modelId="{E3DD5023-D6DB-4442-ADFE-73CC79220404}" type="presParOf" srcId="{28BBA6B2-AA47-4AF0-9AE1-CA6B1902E782}" destId="{5B26EB23-564A-4164-BF1B-599F4E8ECA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E4FE-BB4B-4362-A3F7-48EFAB157E82}">
      <dsp:nvSpPr>
        <dsp:cNvPr id="0" name=""/>
        <dsp:cNvSpPr/>
      </dsp:nvSpPr>
      <dsp:spPr>
        <a:xfrm>
          <a:off x="0" y="4603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C0329-640F-4EC4-95A6-0A5A9EE6CD17}">
      <dsp:nvSpPr>
        <dsp:cNvPr id="0" name=""/>
        <dsp:cNvSpPr/>
      </dsp:nvSpPr>
      <dsp:spPr>
        <a:xfrm>
          <a:off x="294633" y="223721"/>
          <a:ext cx="535697" cy="5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6CD0A-27C6-49DA-8F4E-EFBB5A02CBD0}">
      <dsp:nvSpPr>
        <dsp:cNvPr id="0" name=""/>
        <dsp:cNvSpPr/>
      </dsp:nvSpPr>
      <dsp:spPr>
        <a:xfrm>
          <a:off x="1124963" y="457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Developer will develop all on-site infrastructure, parks, housing units, and other buildings.</a:t>
          </a:r>
        </a:p>
      </dsp:txBody>
      <dsp:txXfrm>
        <a:off x="1124963" y="4572"/>
        <a:ext cx="3986786" cy="973994"/>
      </dsp:txXfrm>
    </dsp:sp>
    <dsp:sp modelId="{7E5636A5-9165-46F9-A0A0-250B0B869705}">
      <dsp:nvSpPr>
        <dsp:cNvPr id="0" name=""/>
        <dsp:cNvSpPr/>
      </dsp:nvSpPr>
      <dsp:spPr>
        <a:xfrm>
          <a:off x="0" y="122206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CCAC9-8A9F-4845-8225-AA7C4C6B2579}">
      <dsp:nvSpPr>
        <dsp:cNvPr id="0" name=""/>
        <dsp:cNvSpPr/>
      </dsp:nvSpPr>
      <dsp:spPr>
        <a:xfrm>
          <a:off x="294633" y="1441214"/>
          <a:ext cx="535697" cy="5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5CF8-30D2-44A3-9942-D4F5C7CF211F}">
      <dsp:nvSpPr>
        <dsp:cNvPr id="0" name=""/>
        <dsp:cNvSpPr/>
      </dsp:nvSpPr>
      <dsp:spPr>
        <a:xfrm>
          <a:off x="1124963" y="122206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City will build off-site infrastructure for sewer capacity and road widening, re-zone property, and create subdivision plats.</a:t>
          </a:r>
        </a:p>
      </dsp:txBody>
      <dsp:txXfrm>
        <a:off x="1124963" y="1222065"/>
        <a:ext cx="3986786" cy="973994"/>
      </dsp:txXfrm>
    </dsp:sp>
    <dsp:sp modelId="{CCF5B38C-9DDA-4B33-A0C3-DA4FE8FE6C5A}">
      <dsp:nvSpPr>
        <dsp:cNvPr id="0" name=""/>
        <dsp:cNvSpPr/>
      </dsp:nvSpPr>
      <dsp:spPr>
        <a:xfrm>
          <a:off x="0" y="2439559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12D50-4D3C-49C0-8CD2-970167903F8E}">
      <dsp:nvSpPr>
        <dsp:cNvPr id="0" name=""/>
        <dsp:cNvSpPr/>
      </dsp:nvSpPr>
      <dsp:spPr>
        <a:xfrm>
          <a:off x="294633" y="2658707"/>
          <a:ext cx="535697" cy="5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C63A3-22D3-48B7-8C03-4F0ADE441FE8}">
      <dsp:nvSpPr>
        <dsp:cNvPr id="0" name=""/>
        <dsp:cNvSpPr/>
      </dsp:nvSpPr>
      <dsp:spPr>
        <a:xfrm>
          <a:off x="1124963" y="2439559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Establishes process for negotiating the allocation of cost sharing by phase.</a:t>
          </a:r>
        </a:p>
      </dsp:txBody>
      <dsp:txXfrm>
        <a:off x="1124963" y="2439559"/>
        <a:ext cx="3986786" cy="973994"/>
      </dsp:txXfrm>
    </dsp:sp>
    <dsp:sp modelId="{ED6EB5FA-CDA2-44B7-9F5A-0195BAC27811}">
      <dsp:nvSpPr>
        <dsp:cNvPr id="0" name=""/>
        <dsp:cNvSpPr/>
      </dsp:nvSpPr>
      <dsp:spPr>
        <a:xfrm>
          <a:off x="0" y="365705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E8F1-4B87-46D2-9280-D824EAE993B2}">
      <dsp:nvSpPr>
        <dsp:cNvPr id="0" name=""/>
        <dsp:cNvSpPr/>
      </dsp:nvSpPr>
      <dsp:spPr>
        <a:xfrm>
          <a:off x="294633" y="3876201"/>
          <a:ext cx="535697" cy="535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11DB-5E55-48DA-ABF2-357A25CD5CAE}">
      <dsp:nvSpPr>
        <dsp:cNvPr id="0" name=""/>
        <dsp:cNvSpPr/>
      </dsp:nvSpPr>
      <dsp:spPr>
        <a:xfrm>
          <a:off x="1124963" y="365705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Provides termination and reversionary rights to City to ensure performance of Developer.</a:t>
          </a:r>
        </a:p>
      </dsp:txBody>
      <dsp:txXfrm>
        <a:off x="1124963" y="3657052"/>
        <a:ext cx="3986786" cy="973994"/>
      </dsp:txXfrm>
    </dsp:sp>
    <dsp:sp modelId="{DD1B19E4-0F16-4FE8-A604-6A25C344E2B4}">
      <dsp:nvSpPr>
        <dsp:cNvPr id="0" name=""/>
        <dsp:cNvSpPr/>
      </dsp:nvSpPr>
      <dsp:spPr>
        <a:xfrm>
          <a:off x="0" y="487454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122AF-F01B-4E11-BFC0-E6CC31322994}">
      <dsp:nvSpPr>
        <dsp:cNvPr id="0" name=""/>
        <dsp:cNvSpPr/>
      </dsp:nvSpPr>
      <dsp:spPr>
        <a:xfrm>
          <a:off x="294633" y="5093694"/>
          <a:ext cx="535697" cy="5356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6EB23-564A-4164-BF1B-599F4E8ECAEE}">
      <dsp:nvSpPr>
        <dsp:cNvPr id="0" name=""/>
        <dsp:cNvSpPr/>
      </dsp:nvSpPr>
      <dsp:spPr>
        <a:xfrm>
          <a:off x="1124963" y="487454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Establishes easements, covenants, and restrictions.</a:t>
          </a:r>
        </a:p>
      </dsp:txBody>
      <dsp:txXfrm>
        <a:off x="1124963" y="4874545"/>
        <a:ext cx="3986786" cy="97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BB28-14BF-4F43-9486-E498FF6E8CA4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E0E8-2817-493E-A5FA-F7F410A8D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3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E0E8-2817-493E-A5FA-F7F410A8D9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4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>
            <a:extLst>
              <a:ext uri="{FF2B5EF4-FFF2-40B4-BE49-F238E27FC236}">
                <a16:creationId xmlns:a16="http://schemas.microsoft.com/office/drawing/2014/main" id="{67E57A16-9E82-41F9-8A34-D1E7DA2BA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177800">
            <a:solidFill>
              <a:srgbClr val="1369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F8BBA6E-FF38-4ED8-996F-E067108D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368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12E31AF-DE78-4CB4-AFF9-BC1DAED25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Lato" panose="020F0502020204030203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8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96C9F6B-B18E-4714-9D64-B5E4D400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7F667ED-C54D-4A20-BAB0-1DA1845A2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E965CEC-0FF9-4436-924A-914F84E45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846DA-900E-47F1-A013-949B78A9F8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26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55396E9-47C5-4437-8863-17C073A6E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219200"/>
            <a:ext cx="19621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57340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227D8AE-6E03-4AC6-A70D-E976FEE7D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6D596E2-DE5C-402C-8FC8-A0A34548F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3F598A-D3B7-49E1-93DC-3669182052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729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2102BB7-22C0-4206-A64B-AC78708D5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5A305F-2F29-4635-8EF9-69F9B41F5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5D410D0-AA5D-48CD-8B56-5E9AE6E78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9D68DC-935A-41CF-BD17-DFE9312D41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57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B96C9AF-988F-486D-A619-F1F58FF8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4F7EAA-6388-49A8-9176-7E77BD1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10DA7-086E-4AA7-A768-67D86E34B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F8E63-E827-4479-B974-2D80E74D60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90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95961CF-4F7E-4659-81FC-88172373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70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00C48-8503-48CB-B705-525A56781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5FA12E-AA30-454A-BE66-A002F4FE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C22D5-D261-497B-8824-A5EC706BE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37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C3A80BD-376A-42B4-A621-896363397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C9360A2-1516-40B5-A7E7-3EB80BF7E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91B3F4F-17E3-4E03-A64F-839E08E9B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E7093D-B8AE-4E72-9AA7-E522529BF2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97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7582D4DA-BFB9-4E54-9A44-265604FAF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725177-91DA-4100-AC6F-A488B1513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EC7C5E-CBB4-4EBF-9A90-382DA329F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9BCB46-FD83-4241-813C-B8D1C9A2B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97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9DE9C9A1-2597-4762-A5D6-41261C9A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535DCD2-A90B-43DF-8D0A-965404487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F7CD153-A30D-4DE2-BB79-10E00538F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089CC1-8123-4EB4-8100-B88656D1E7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1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2D83E720-B8B3-4F43-B4DC-0B2A4EBC2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32DE53-0139-402B-A78D-B9CD5E4C4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ED8EE3-4ABE-44FF-9489-39062471C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FF852-4EDB-408C-8E2F-7E79E90EA5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81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BD05-ACCC-4F62-9614-2311DFAFF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15312-BC98-40C0-8781-C19A07B5C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290D7-C615-4DD7-B56D-771FC31CCE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6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">
            <a:extLst>
              <a:ext uri="{FF2B5EF4-FFF2-40B4-BE49-F238E27FC236}">
                <a16:creationId xmlns:a16="http://schemas.microsoft.com/office/drawing/2014/main" id="{01E21ED7-A89E-48C2-BDC7-74BCE78DE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248400"/>
            <a:ext cx="8229600" cy="0"/>
          </a:xfrm>
          <a:prstGeom prst="line">
            <a:avLst/>
          </a:prstGeom>
          <a:noFill/>
          <a:ln w="19050">
            <a:solidFill>
              <a:srgbClr val="1369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1CC5A24-AFE8-41F0-97EA-A539247AB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814960C-329D-45F1-930F-152D0AE64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6670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7DFD6A-CFA7-4581-9942-F1208ECDB1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>
                <a:latin typeface="Lato" panose="020F0502020204030203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City of Savannah / Department Name / Title of Presentation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37BB39-F88F-4BEF-B87D-A5B6CC05CF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aramond" panose="02020404030301010803" pitchFamily="18" charset="0"/>
              </a:defRPr>
            </a:lvl1pPr>
          </a:lstStyle>
          <a:p>
            <a:fld id="{AA97218A-47B1-4ACB-AE95-8C87E7DEE3BF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4932BCB1-388D-4333-B84D-0C32B52A46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32488"/>
            <a:ext cx="68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anose="020F05020202040302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ato" panose="020F050202020403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ato" panose="020F050202020403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ato" panose="020F050202020403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ato" panose="020F050202020403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482F5-D522-D50B-85DF-61137A471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335" y="2016390"/>
            <a:ext cx="2299844" cy="2451966"/>
          </a:xfrm>
        </p:spPr>
        <p:txBody>
          <a:bodyPr/>
          <a:lstStyle/>
          <a:p>
            <a:r>
              <a:rPr lang="en-US" sz="3200" i="0" dirty="0">
                <a:latin typeface="+mj-lt"/>
              </a:rPr>
              <a:t>City Council Workshop </a:t>
            </a:r>
          </a:p>
          <a:p>
            <a:endParaRPr lang="en-US" sz="3200" i="0" dirty="0">
              <a:latin typeface="+mj-lt"/>
            </a:endParaRPr>
          </a:p>
          <a:p>
            <a:pPr algn="ctr"/>
            <a:r>
              <a:rPr lang="en-US" sz="3200" i="0" dirty="0">
                <a:latin typeface="+mj-lt"/>
              </a:rPr>
              <a:t>Thursday April 25, 2024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F71E64-C168-D7FE-B464-C1B043F3E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38" y="1733382"/>
            <a:ext cx="5954369" cy="40233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992F8-E3C2-1CA3-61A5-122ECC438F5F}"/>
              </a:ext>
            </a:extLst>
          </p:cNvPr>
          <p:cNvCxnSpPr>
            <a:cxnSpLocks/>
          </p:cNvCxnSpPr>
          <p:nvPr/>
        </p:nvCxnSpPr>
        <p:spPr>
          <a:xfrm flipH="1">
            <a:off x="4222030" y="2352135"/>
            <a:ext cx="1222744" cy="3370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6149BF-4C26-3F82-E565-F1450AF2775D}"/>
              </a:ext>
            </a:extLst>
          </p:cNvPr>
          <p:cNvCxnSpPr>
            <a:cxnSpLocks/>
          </p:cNvCxnSpPr>
          <p:nvPr/>
        </p:nvCxnSpPr>
        <p:spPr>
          <a:xfrm flipH="1">
            <a:off x="4222030" y="5651090"/>
            <a:ext cx="4114800" cy="7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69B58-5C84-E3D8-90C9-9788635B62EB}"/>
              </a:ext>
            </a:extLst>
          </p:cNvPr>
          <p:cNvCxnSpPr>
            <a:cxnSpLocks/>
          </p:cNvCxnSpPr>
          <p:nvPr/>
        </p:nvCxnSpPr>
        <p:spPr>
          <a:xfrm>
            <a:off x="7538858" y="4086673"/>
            <a:ext cx="754911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A46940-0490-3552-2BE3-0E20800F1DBA}"/>
              </a:ext>
            </a:extLst>
          </p:cNvPr>
          <p:cNvCxnSpPr>
            <a:cxnSpLocks/>
          </p:cNvCxnSpPr>
          <p:nvPr/>
        </p:nvCxnSpPr>
        <p:spPr>
          <a:xfrm>
            <a:off x="5444774" y="2352135"/>
            <a:ext cx="2254103" cy="627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07885A-D2BF-6B33-E55A-F769AC8AF40A}"/>
              </a:ext>
            </a:extLst>
          </p:cNvPr>
          <p:cNvCxnSpPr>
            <a:cxnSpLocks/>
          </p:cNvCxnSpPr>
          <p:nvPr/>
        </p:nvCxnSpPr>
        <p:spPr>
          <a:xfrm>
            <a:off x="7698877" y="2990804"/>
            <a:ext cx="520464" cy="1095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7DDC8A-A514-BB08-5ABF-0E315958B343}"/>
              </a:ext>
            </a:extLst>
          </p:cNvPr>
          <p:cNvCxnSpPr>
            <a:cxnSpLocks/>
          </p:cNvCxnSpPr>
          <p:nvPr/>
        </p:nvCxnSpPr>
        <p:spPr>
          <a:xfrm flipH="1">
            <a:off x="7538858" y="4086673"/>
            <a:ext cx="6804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8DBA83-F58E-F4AB-5D81-2838333D990A}"/>
              </a:ext>
            </a:extLst>
          </p:cNvPr>
          <p:cNvSpPr txBox="1"/>
          <p:nvPr/>
        </p:nvSpPr>
        <p:spPr>
          <a:xfrm>
            <a:off x="245617" y="191120"/>
            <a:ext cx="8534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Fairgrounds Project Update  </a:t>
            </a:r>
          </a:p>
        </p:txBody>
      </p:sp>
    </p:spTree>
    <p:extLst>
      <p:ext uri="{BB962C8B-B14F-4D97-AF65-F5344CB8AC3E}">
        <p14:creationId xmlns:p14="http://schemas.microsoft.com/office/powerpoint/2010/main" val="206785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9448392-0B84-5FAE-B7E3-0E4508CED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EB78C5E-92BE-DAD8-6F79-9DD57CC0F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37650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47FF57-C4B4-7BAF-9525-7D9D22383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0" y="1445437"/>
            <a:ext cx="3384732" cy="43891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102E69-9E8D-7A59-9FAC-A514871E320E}"/>
              </a:ext>
            </a:extLst>
          </p:cNvPr>
          <p:cNvSpPr txBox="1">
            <a:spLocks/>
          </p:cNvSpPr>
          <p:nvPr/>
        </p:nvSpPr>
        <p:spPr bwMode="auto">
          <a:xfrm>
            <a:off x="45545" y="139016"/>
            <a:ext cx="3455202" cy="1015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+mj-lt"/>
              </a:rPr>
              <a:t>Development Agreement</a:t>
            </a:r>
            <a:r>
              <a:rPr lang="en-US" sz="3200" kern="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76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899D45-5506-6B60-0DF9-6DAFFB2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42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A72219C-F903-0FA3-FAE7-717AD9C69E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875239"/>
              </p:ext>
            </p:extLst>
          </p:nvPr>
        </p:nvGraphicFramePr>
        <p:xfrm>
          <a:off x="457200" y="2174874"/>
          <a:ext cx="4040188" cy="3157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3079">
                  <a:extLst>
                    <a:ext uri="{9D8B030D-6E8A-4147-A177-3AD203B41FA5}">
                      <a16:colId xmlns:a16="http://schemas.microsoft.com/office/drawing/2014/main" val="389404437"/>
                    </a:ext>
                  </a:extLst>
                </a:gridCol>
                <a:gridCol w="1467109">
                  <a:extLst>
                    <a:ext uri="{9D8B030D-6E8A-4147-A177-3AD203B41FA5}">
                      <a16:colId xmlns:a16="http://schemas.microsoft.com/office/drawing/2014/main" val="4277776081"/>
                    </a:ext>
                  </a:extLst>
                </a:gridCol>
              </a:tblGrid>
              <a:tr h="66379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34145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2587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85938"/>
                  </a:ext>
                </a:extLst>
              </a:tr>
              <a:tr h="570762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543837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17357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69908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149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AD5B0FF-428F-9FFF-E10E-9F9D307F939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209574"/>
              </p:ext>
            </p:extLst>
          </p:nvPr>
        </p:nvGraphicFramePr>
        <p:xfrm>
          <a:off x="4634144" y="2174875"/>
          <a:ext cx="4297205" cy="3984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3075">
                  <a:extLst>
                    <a:ext uri="{9D8B030D-6E8A-4147-A177-3AD203B41FA5}">
                      <a16:colId xmlns:a16="http://schemas.microsoft.com/office/drawing/2014/main" val="1871436511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val="3704082376"/>
                    </a:ext>
                  </a:extLst>
                </a:gridCol>
              </a:tblGrid>
              <a:tr h="745936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041428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076797"/>
                  </a:ext>
                </a:extLst>
              </a:tr>
              <a:tr h="522155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81545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66136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1918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989414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606979"/>
                  </a:ext>
                </a:extLst>
              </a:tr>
              <a:tr h="522155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261986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93064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6F2A9820-DC94-15E0-185C-26CFC13441A8}"/>
              </a:ext>
            </a:extLst>
          </p:cNvPr>
          <p:cNvSpPr txBox="1">
            <a:spLocks/>
          </p:cNvSpPr>
          <p:nvPr/>
        </p:nvSpPr>
        <p:spPr bwMode="auto">
          <a:xfrm>
            <a:off x="221591" y="122975"/>
            <a:ext cx="8846868" cy="9541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+mj-lt"/>
              </a:rPr>
              <a:t>Covenants</a:t>
            </a:r>
          </a:p>
          <a:p>
            <a:pPr algn="ctr"/>
            <a:r>
              <a:rPr lang="en-US" sz="2800" kern="0" dirty="0">
                <a:latin typeface="+mj-lt"/>
              </a:rPr>
              <a:t>Housing Affordability</a:t>
            </a:r>
            <a:endParaRPr lang="en-US" sz="3200" kern="0" dirty="0">
              <a:latin typeface="+mj-lt"/>
            </a:endParaRPr>
          </a:p>
        </p:txBody>
      </p:sp>
      <p:pic>
        <p:nvPicPr>
          <p:cNvPr id="13" name="Picture 12" descr="A logo for a housing savannah&#10;&#10;Description automatically generated">
            <a:extLst>
              <a:ext uri="{FF2B5EF4-FFF2-40B4-BE49-F238E27FC236}">
                <a16:creationId xmlns:a16="http://schemas.microsoft.com/office/drawing/2014/main" id="{AD55D1FA-E041-D91C-1E9D-ABC4673F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121" y="1370578"/>
            <a:ext cx="1688767" cy="1927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61C65B-14D9-E8DD-7E1D-F87DEAA8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3" y="1235681"/>
            <a:ext cx="3730557" cy="279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large green field with trees and a lake&#10;&#10;Description automatically generated">
            <a:extLst>
              <a:ext uri="{FF2B5EF4-FFF2-40B4-BE49-F238E27FC236}">
                <a16:creationId xmlns:a16="http://schemas.microsoft.com/office/drawing/2014/main" id="{9049434C-6862-C229-3D03-9BB764DB8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825" y="3676256"/>
            <a:ext cx="3416174" cy="227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sign on a fence&#10;&#10;Description automatically generated">
            <a:extLst>
              <a:ext uri="{FF2B5EF4-FFF2-40B4-BE49-F238E27FC236}">
                <a16:creationId xmlns:a16="http://schemas.microsoft.com/office/drawing/2014/main" id="{732561A3-B3E0-5D41-5A2B-02DF746F8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77" y="4410459"/>
            <a:ext cx="2312864" cy="153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15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899D45-5506-6B60-0DF9-6DAFFB2A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8E4F8-60E2-E26E-FAD8-5157853B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Developer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A72219C-F903-0FA3-FAE7-717AD9C69E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6793759"/>
              </p:ext>
            </p:extLst>
          </p:nvPr>
        </p:nvGraphicFramePr>
        <p:xfrm>
          <a:off x="457200" y="2174874"/>
          <a:ext cx="4040188" cy="3157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3079">
                  <a:extLst>
                    <a:ext uri="{9D8B030D-6E8A-4147-A177-3AD203B41FA5}">
                      <a16:colId xmlns:a16="http://schemas.microsoft.com/office/drawing/2014/main" val="389404437"/>
                    </a:ext>
                  </a:extLst>
                </a:gridCol>
                <a:gridCol w="1467109">
                  <a:extLst>
                    <a:ext uri="{9D8B030D-6E8A-4147-A177-3AD203B41FA5}">
                      <a16:colId xmlns:a16="http://schemas.microsoft.com/office/drawing/2014/main" val="4277776081"/>
                    </a:ext>
                  </a:extLst>
                </a:gridCol>
              </a:tblGrid>
              <a:tr h="66379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On-Site Infrastructure (roads, utilities,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$3,000,000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34145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2587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50 Housing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u="sng" dirty="0">
                          <a:solidFill>
                            <a:schemeClr val="tx1"/>
                          </a:solidFill>
                          <a:latin typeface="+mj-lt"/>
                        </a:rPr>
                        <a:t>$11,000,000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85938"/>
                  </a:ext>
                </a:extLst>
              </a:tr>
              <a:tr h="570762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543837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Subtotal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$14,000,000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17357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Plus Land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u="sng" dirty="0">
                          <a:solidFill>
                            <a:schemeClr val="tx1"/>
                          </a:solidFill>
                          <a:latin typeface="+mj-lt"/>
                        </a:rPr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69908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$14,200,000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1493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CAD428-0FB5-1920-D9E9-DFC3A3E13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86324" cy="6397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City of Savannah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AD5B0FF-428F-9FFF-E10E-9F9D307F939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33705535"/>
              </p:ext>
            </p:extLst>
          </p:nvPr>
        </p:nvGraphicFramePr>
        <p:xfrm>
          <a:off x="4669654" y="2174875"/>
          <a:ext cx="4261695" cy="4326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7565">
                  <a:extLst>
                    <a:ext uri="{9D8B030D-6E8A-4147-A177-3AD203B41FA5}">
                      <a16:colId xmlns:a16="http://schemas.microsoft.com/office/drawing/2014/main" val="1871436511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val="3704082376"/>
                    </a:ext>
                  </a:extLst>
                </a:gridCol>
              </a:tblGrid>
              <a:tr h="82491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Sewer Lift Station and Force Main Extension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$3,000,000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041428"/>
                  </a:ext>
                </a:extLst>
              </a:tr>
              <a:tr h="329966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076797"/>
                  </a:ext>
                </a:extLst>
              </a:tr>
              <a:tr h="57744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Meding</a:t>
                      </a:r>
                      <a:r>
                        <a:rPr lang="en-US" dirty="0">
                          <a:latin typeface="+mj-lt"/>
                        </a:rPr>
                        <a:t> Street Widening/Traffic Calming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>
                          <a:latin typeface="+mj-lt"/>
                        </a:rPr>
                        <a:t>$3,000,000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81545"/>
                  </a:ext>
                </a:extLst>
              </a:tr>
              <a:tr h="329966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66136"/>
                  </a:ext>
                </a:extLst>
              </a:tr>
              <a:tr h="32996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Subtotal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$6,000,000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1918"/>
                  </a:ext>
                </a:extLst>
              </a:tr>
              <a:tr h="32996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Less Land Sale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>
                          <a:latin typeface="+mj-lt"/>
                        </a:rPr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989414"/>
                  </a:ext>
                </a:extLst>
              </a:tr>
              <a:tr h="32996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+mj-lt"/>
                        </a:rPr>
                        <a:t>$5,800,000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606979"/>
                  </a:ext>
                </a:extLst>
              </a:tr>
              <a:tr h="57744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‘One Georgia Grant’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 ($2,500,000)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261986"/>
                  </a:ext>
                </a:extLst>
              </a:tr>
              <a:tr h="329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93064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6F2A9820-DC94-15E0-185C-26CFC13441A8}"/>
              </a:ext>
            </a:extLst>
          </p:cNvPr>
          <p:cNvSpPr txBox="1">
            <a:spLocks/>
          </p:cNvSpPr>
          <p:nvPr/>
        </p:nvSpPr>
        <p:spPr bwMode="auto">
          <a:xfrm>
            <a:off x="221591" y="122975"/>
            <a:ext cx="8846868" cy="9541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+mj-lt"/>
              </a:rPr>
              <a:t>Phase 1 Cost Allocations </a:t>
            </a:r>
          </a:p>
          <a:p>
            <a:pPr algn="ctr"/>
            <a:r>
              <a:rPr lang="en-US" sz="2800" kern="0" dirty="0">
                <a:latin typeface="+mj-lt"/>
              </a:rPr>
              <a:t>(Estimates Pending Design and Bid)</a:t>
            </a:r>
            <a:endParaRPr lang="en-US" sz="32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863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6CA558-1413-A8A2-ACE0-2675B4E7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2" y="1990220"/>
            <a:ext cx="9005776" cy="3753293"/>
          </a:xfrm>
        </p:spPr>
        <p:txBody>
          <a:bodyPr/>
          <a:lstStyle/>
          <a:p>
            <a:pPr algn="ctr"/>
            <a:r>
              <a:rPr lang="en-US" sz="3600" b="0" dirty="0">
                <a:latin typeface="+mj-lt"/>
              </a:rPr>
              <a:t>Upon Approval of City Council</a:t>
            </a:r>
            <a:br>
              <a:rPr lang="en-US" sz="3600" b="0" dirty="0">
                <a:latin typeface="+mj-lt"/>
              </a:rPr>
            </a:br>
            <a:br>
              <a:rPr lang="en-US" sz="3600" b="0" dirty="0">
                <a:latin typeface="+mj-lt"/>
              </a:rPr>
            </a:br>
            <a:r>
              <a:rPr lang="en-US" sz="3600" b="0" dirty="0">
                <a:latin typeface="+mj-lt"/>
              </a:rPr>
              <a:t>First Phase Closing Will be within 60 Days (June 30)</a:t>
            </a:r>
            <a:endParaRPr lang="en-US" b="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C8BA1-C60A-B257-AD13-E0421C12F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D0E2B-FA72-2D78-BA6C-F113DE587472}"/>
              </a:ext>
            </a:extLst>
          </p:cNvPr>
          <p:cNvSpPr txBox="1">
            <a:spLocks/>
          </p:cNvSpPr>
          <p:nvPr/>
        </p:nvSpPr>
        <p:spPr bwMode="auto">
          <a:xfrm>
            <a:off x="148566" y="234266"/>
            <a:ext cx="8846868" cy="5232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+mj-lt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11511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3432-E60F-9F0E-F463-4DC7EE21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17" y="510068"/>
            <a:ext cx="3895310" cy="5498229"/>
          </a:xfrm>
        </p:spPr>
        <p:txBody>
          <a:bodyPr/>
          <a:lstStyle/>
          <a:p>
            <a:pPr marL="0" indent="0">
              <a:buNone/>
            </a:pPr>
            <a:endParaRPr lang="en-US" sz="1100" b="1" dirty="0"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endParaRPr lang="en-US" sz="1200" dirty="0">
              <a:latin typeface="+mj-lt"/>
              <a:ea typeface="Lato"/>
              <a:cs typeface="Lato"/>
            </a:endParaRP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pPr marL="0" indent="0">
              <a:buNone/>
            </a:pPr>
            <a:endParaRPr lang="en-US" sz="800" dirty="0">
              <a:latin typeface="+mj-lt"/>
              <a:ea typeface="Lato"/>
              <a:cs typeface="Lato"/>
            </a:endParaRPr>
          </a:p>
          <a:p>
            <a:pPr marL="0" indent="0">
              <a:buNone/>
            </a:pPr>
            <a:endParaRPr lang="en-US" sz="800" dirty="0">
              <a:latin typeface="+mj-lt"/>
              <a:ea typeface="Lato"/>
              <a:cs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C32E6-1CE5-8178-7ACE-2CA1B0E337D9}"/>
              </a:ext>
            </a:extLst>
          </p:cNvPr>
          <p:cNvSpPr txBox="1"/>
          <p:nvPr/>
        </p:nvSpPr>
        <p:spPr>
          <a:xfrm>
            <a:off x="245617" y="191120"/>
            <a:ext cx="8534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Fairgrounds Timeline 2014 - 2024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08061D-7CDB-3F66-805D-D5120ECED326}"/>
              </a:ext>
            </a:extLst>
          </p:cNvPr>
          <p:cNvSpPr txBox="1">
            <a:spLocks/>
          </p:cNvSpPr>
          <p:nvPr/>
        </p:nvSpPr>
        <p:spPr bwMode="auto">
          <a:xfrm>
            <a:off x="4804509" y="573155"/>
            <a:ext cx="3895310" cy="549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1200" kern="0" dirty="0">
              <a:latin typeface="+mj-lt"/>
              <a:ea typeface="Lato"/>
              <a:cs typeface="Lato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+mj-lt"/>
              <a:ea typeface="Lato"/>
              <a:cs typeface="Lato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+mj-lt"/>
              <a:ea typeface="Lato"/>
              <a:cs typeface="Lato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+mj-lt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+mj-lt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+mj-lt"/>
            </a:endParaRPr>
          </a:p>
          <a:p>
            <a:pPr marL="0" indent="0">
              <a:buFontTx/>
              <a:buNone/>
            </a:pPr>
            <a:r>
              <a:rPr lang="en-US" sz="1200" b="1" kern="0" dirty="0">
                <a:latin typeface="+mj-lt"/>
                <a:ea typeface="Lato"/>
                <a:cs typeface="Lato"/>
              </a:rPr>
              <a:t> </a:t>
            </a:r>
            <a:endParaRPr lang="en-US" sz="100" kern="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377E7FC-6D99-3A81-5C77-C09B0002D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63498"/>
              </p:ext>
            </p:extLst>
          </p:nvPr>
        </p:nvGraphicFramePr>
        <p:xfrm>
          <a:off x="54440" y="1041722"/>
          <a:ext cx="4180110" cy="51057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62740">
                  <a:extLst>
                    <a:ext uri="{9D8B030D-6E8A-4147-A177-3AD203B41FA5}">
                      <a16:colId xmlns:a16="http://schemas.microsoft.com/office/drawing/2014/main" val="1316308019"/>
                    </a:ext>
                  </a:extLst>
                </a:gridCol>
                <a:gridCol w="2817370">
                  <a:extLst>
                    <a:ext uri="{9D8B030D-6E8A-4147-A177-3AD203B41FA5}">
                      <a16:colId xmlns:a16="http://schemas.microsoft.com/office/drawing/2014/main" val="1518301444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August 2015	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Savannah City Council enters negotiations with Exchange Club to purchase Fairgrounds property.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9249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August 5, 2016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Savannah City Council approved the purchase of the Fairgrounds property for $2.9 million.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74444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September 1, 2016</a:t>
                      </a: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Staff presents future development concepts for the Fairgrounds which include housing and recreational uses..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33450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October 10,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City Manager Stephanie Cutter retires, and City Manager Ron Hernandez begins.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71856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October 19, 2017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Savannah City Council rejects proposal to sell 15 acres of Fairgrounds to Aerospace Studios.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65727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May 10, 2019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Savannah City Council rejects plan to build Girls and Boys Club on Fairgrounds Site.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0465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April 12,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City Manager Ron Hernandez resigns, and Pat Monahan assumes Manager role.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01604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June 19, 2020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releases a ‘Request For Proposals’ to develop site under Public Private Partnership model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55553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August 18, 2020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RFP closes and three proposals received by City.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5504693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3D0FF3-718D-8481-EF01-339600983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67828"/>
              </p:ext>
            </p:extLst>
          </p:nvPr>
        </p:nvGraphicFramePr>
        <p:xfrm>
          <a:off x="4339492" y="1041722"/>
          <a:ext cx="4641875" cy="51572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50531">
                  <a:extLst>
                    <a:ext uri="{9D8B030D-6E8A-4147-A177-3AD203B41FA5}">
                      <a16:colId xmlns:a16="http://schemas.microsoft.com/office/drawing/2014/main" val="1316308019"/>
                    </a:ext>
                  </a:extLst>
                </a:gridCol>
                <a:gridCol w="3191344">
                  <a:extLst>
                    <a:ext uri="{9D8B030D-6E8A-4147-A177-3AD203B41FA5}">
                      <a16:colId xmlns:a16="http://schemas.microsoft.com/office/drawing/2014/main" val="1518301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October 23, 2020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Manager Pat Monahan retires; Michael Brown assumes City Manager role.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874617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April 2, 2021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j-lt"/>
                        </a:rPr>
                        <a:t>“Best and Final Offer” (BFO) amendment released with Compulsory requirements.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7090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June 1, 2021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Best and Final Offer Closes.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919080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July 2021	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Two Townhall meetings to review proposals.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112592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July 22, 2021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Manager Michael Brown retire; Heath Lloyd assumes interim City Manager role.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829774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September 10, 2021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Jay Melder assumes City Manager role.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851433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October 28,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City Council accepts proposal from P3 Joint Venture Group, LLC..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25666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March 24, 2022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Council rezoned 3.85 acres of the Fairgrounds Property RMF2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906870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May 12, 2022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Council adopts Tatemville Neighborhood Redevelopment Plan.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19955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April 15, 2023 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City Council approves PSA with P3 Venture Group at proposed price of $2 Million with uses to include residential and mixed-use development.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156017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April  18, 2024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‘One Georgia’ Grant Awarded from State of Georgia for $2.5M to assist with infrastructure.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401802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April 25, 2024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Development Agreement and 1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st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 Amendment to PSA submitted to City Council for Approval.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75078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8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512D-3E07-4529-AFF6-ECB057FDB52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9167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reeform 5"/>
          <p:cNvSpPr/>
          <p:nvPr/>
        </p:nvSpPr>
        <p:spPr>
          <a:xfrm>
            <a:off x="361848" y="1354486"/>
            <a:ext cx="7936210" cy="3559803"/>
          </a:xfrm>
          <a:custGeom>
            <a:avLst/>
            <a:gdLst>
              <a:gd name="connsiteX0" fmla="*/ 3017031 w 7936210"/>
              <a:gd name="connsiteY0" fmla="*/ 0 h 3559803"/>
              <a:gd name="connsiteX1" fmla="*/ 6034062 w 7936210"/>
              <a:gd name="connsiteY1" fmla="*/ 9779 h 3559803"/>
              <a:gd name="connsiteX2" fmla="*/ 6034062 w 7936210"/>
              <a:gd name="connsiteY2" fmla="*/ 1026866 h 3559803"/>
              <a:gd name="connsiteX3" fmla="*/ 7936210 w 7936210"/>
              <a:gd name="connsiteY3" fmla="*/ 1026866 h 3559803"/>
              <a:gd name="connsiteX4" fmla="*/ 7936210 w 7936210"/>
              <a:gd name="connsiteY4" fmla="*/ 1354485 h 3559803"/>
              <a:gd name="connsiteX5" fmla="*/ 6034062 w 7936210"/>
              <a:gd name="connsiteY5" fmla="*/ 1339816 h 3559803"/>
              <a:gd name="connsiteX6" fmla="*/ 6029172 w 7936210"/>
              <a:gd name="connsiteY6" fmla="*/ 1574528 h 3559803"/>
              <a:gd name="connsiteX7" fmla="*/ 5887367 w 7936210"/>
              <a:gd name="connsiteY7" fmla="*/ 1569638 h 3559803"/>
              <a:gd name="connsiteX8" fmla="*/ 5887367 w 7936210"/>
              <a:gd name="connsiteY8" fmla="*/ 1403384 h 3559803"/>
              <a:gd name="connsiteX9" fmla="*/ 4938738 w 7936210"/>
              <a:gd name="connsiteY9" fmla="*/ 1398494 h 3559803"/>
              <a:gd name="connsiteX10" fmla="*/ 4943628 w 7936210"/>
              <a:gd name="connsiteY10" fmla="*/ 1955935 h 3559803"/>
              <a:gd name="connsiteX11" fmla="*/ 5457061 w 7936210"/>
              <a:gd name="connsiteY11" fmla="*/ 3559803 h 3559803"/>
              <a:gd name="connsiteX12" fmla="*/ 0 w 7936210"/>
              <a:gd name="connsiteY12" fmla="*/ 3540243 h 3559803"/>
              <a:gd name="connsiteX13" fmla="*/ 3017031 w 7936210"/>
              <a:gd name="connsiteY13" fmla="*/ 0 h 355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36210" h="3559803">
                <a:moveTo>
                  <a:pt x="3017031" y="0"/>
                </a:moveTo>
                <a:lnTo>
                  <a:pt x="6034062" y="9779"/>
                </a:lnTo>
                <a:lnTo>
                  <a:pt x="6034062" y="1026866"/>
                </a:lnTo>
                <a:lnTo>
                  <a:pt x="7936210" y="1026866"/>
                </a:lnTo>
                <a:lnTo>
                  <a:pt x="7936210" y="1354485"/>
                </a:lnTo>
                <a:lnTo>
                  <a:pt x="6034062" y="1339816"/>
                </a:lnTo>
                <a:lnTo>
                  <a:pt x="6029172" y="1574528"/>
                </a:lnTo>
                <a:lnTo>
                  <a:pt x="5887367" y="1569638"/>
                </a:lnTo>
                <a:lnTo>
                  <a:pt x="5887367" y="1403384"/>
                </a:lnTo>
                <a:lnTo>
                  <a:pt x="4938738" y="1398494"/>
                </a:lnTo>
                <a:lnTo>
                  <a:pt x="4943628" y="1955935"/>
                </a:lnTo>
                <a:lnTo>
                  <a:pt x="5457061" y="3559803"/>
                </a:lnTo>
                <a:lnTo>
                  <a:pt x="0" y="3540243"/>
                </a:lnTo>
                <a:lnTo>
                  <a:pt x="3017031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47306" y="2754965"/>
            <a:ext cx="2964696" cy="1039777"/>
          </a:xfrm>
          <a:custGeom>
            <a:avLst/>
            <a:gdLst>
              <a:gd name="connsiteX0" fmla="*/ 2982803 w 2982803"/>
              <a:gd name="connsiteY0" fmla="*/ 14669 h 1129553"/>
              <a:gd name="connsiteX1" fmla="*/ 1095325 w 2982803"/>
              <a:gd name="connsiteY1" fmla="*/ 0 h 1129553"/>
              <a:gd name="connsiteX2" fmla="*/ 1090435 w 2982803"/>
              <a:gd name="connsiteY2" fmla="*/ 224932 h 1129553"/>
              <a:gd name="connsiteX3" fmla="*/ 899731 w 2982803"/>
              <a:gd name="connsiteY3" fmla="*/ 220043 h 1129553"/>
              <a:gd name="connsiteX4" fmla="*/ 899731 w 2982803"/>
              <a:gd name="connsiteY4" fmla="*/ 39119 h 1129553"/>
              <a:gd name="connsiteX5" fmla="*/ 0 w 2982803"/>
              <a:gd name="connsiteY5" fmla="*/ 53788 h 1129553"/>
              <a:gd name="connsiteX6" fmla="*/ 4890 w 2982803"/>
              <a:gd name="connsiteY6" fmla="*/ 586781 h 1129553"/>
              <a:gd name="connsiteX7" fmla="*/ 171145 w 2982803"/>
              <a:gd name="connsiteY7" fmla="*/ 1124663 h 1129553"/>
              <a:gd name="connsiteX8" fmla="*/ 870392 w 2982803"/>
              <a:gd name="connsiteY8" fmla="*/ 1129553 h 1129553"/>
              <a:gd name="connsiteX9" fmla="*/ 865502 w 2982803"/>
              <a:gd name="connsiteY9" fmla="*/ 1002417 h 1129553"/>
              <a:gd name="connsiteX10" fmla="*/ 1149113 w 2982803"/>
              <a:gd name="connsiteY10" fmla="*/ 1007307 h 1129553"/>
              <a:gd name="connsiteX11" fmla="*/ 1144223 w 2982803"/>
              <a:gd name="connsiteY11" fmla="*/ 1114883 h 1129553"/>
              <a:gd name="connsiteX12" fmla="*/ 1858139 w 2982803"/>
              <a:gd name="connsiteY12" fmla="*/ 1114883 h 1129553"/>
              <a:gd name="connsiteX13" fmla="*/ 1858139 w 2982803"/>
              <a:gd name="connsiteY13" fmla="*/ 1017086 h 1129553"/>
              <a:gd name="connsiteX14" fmla="*/ 2146640 w 2982803"/>
              <a:gd name="connsiteY14" fmla="*/ 1012197 h 1129553"/>
              <a:gd name="connsiteX15" fmla="*/ 2141750 w 2982803"/>
              <a:gd name="connsiteY15" fmla="*/ 1100214 h 1129553"/>
              <a:gd name="connsiteX16" fmla="*/ 2973023 w 2982803"/>
              <a:gd name="connsiteY16" fmla="*/ 1085544 h 1129553"/>
              <a:gd name="connsiteX17" fmla="*/ 2982803 w 2982803"/>
              <a:gd name="connsiteY17" fmla="*/ 14669 h 1129553"/>
              <a:gd name="connsiteX0" fmla="*/ 2982803 w 2982803"/>
              <a:gd name="connsiteY0" fmla="*/ 14669 h 1129553"/>
              <a:gd name="connsiteX1" fmla="*/ 1095325 w 2982803"/>
              <a:gd name="connsiteY1" fmla="*/ 0 h 1129553"/>
              <a:gd name="connsiteX2" fmla="*/ 1090435 w 2982803"/>
              <a:gd name="connsiteY2" fmla="*/ 224932 h 1129553"/>
              <a:gd name="connsiteX3" fmla="*/ 899731 w 2982803"/>
              <a:gd name="connsiteY3" fmla="*/ 220043 h 1129553"/>
              <a:gd name="connsiteX4" fmla="*/ 899731 w 2982803"/>
              <a:gd name="connsiteY4" fmla="*/ 63568 h 1129553"/>
              <a:gd name="connsiteX5" fmla="*/ 0 w 2982803"/>
              <a:gd name="connsiteY5" fmla="*/ 53788 h 1129553"/>
              <a:gd name="connsiteX6" fmla="*/ 4890 w 2982803"/>
              <a:gd name="connsiteY6" fmla="*/ 586781 h 1129553"/>
              <a:gd name="connsiteX7" fmla="*/ 171145 w 2982803"/>
              <a:gd name="connsiteY7" fmla="*/ 1124663 h 1129553"/>
              <a:gd name="connsiteX8" fmla="*/ 870392 w 2982803"/>
              <a:gd name="connsiteY8" fmla="*/ 1129553 h 1129553"/>
              <a:gd name="connsiteX9" fmla="*/ 865502 w 2982803"/>
              <a:gd name="connsiteY9" fmla="*/ 1002417 h 1129553"/>
              <a:gd name="connsiteX10" fmla="*/ 1149113 w 2982803"/>
              <a:gd name="connsiteY10" fmla="*/ 1007307 h 1129553"/>
              <a:gd name="connsiteX11" fmla="*/ 1144223 w 2982803"/>
              <a:gd name="connsiteY11" fmla="*/ 1114883 h 1129553"/>
              <a:gd name="connsiteX12" fmla="*/ 1858139 w 2982803"/>
              <a:gd name="connsiteY12" fmla="*/ 1114883 h 1129553"/>
              <a:gd name="connsiteX13" fmla="*/ 1858139 w 2982803"/>
              <a:gd name="connsiteY13" fmla="*/ 1017086 h 1129553"/>
              <a:gd name="connsiteX14" fmla="*/ 2146640 w 2982803"/>
              <a:gd name="connsiteY14" fmla="*/ 1012197 h 1129553"/>
              <a:gd name="connsiteX15" fmla="*/ 2141750 w 2982803"/>
              <a:gd name="connsiteY15" fmla="*/ 1100214 h 1129553"/>
              <a:gd name="connsiteX16" fmla="*/ 2973023 w 2982803"/>
              <a:gd name="connsiteY16" fmla="*/ 1085544 h 1129553"/>
              <a:gd name="connsiteX17" fmla="*/ 2982803 w 2982803"/>
              <a:gd name="connsiteY17" fmla="*/ 14669 h 1129553"/>
              <a:gd name="connsiteX0" fmla="*/ 2982803 w 2982803"/>
              <a:gd name="connsiteY0" fmla="*/ 14669 h 1124663"/>
              <a:gd name="connsiteX1" fmla="*/ 1095325 w 2982803"/>
              <a:gd name="connsiteY1" fmla="*/ 0 h 1124663"/>
              <a:gd name="connsiteX2" fmla="*/ 1090435 w 2982803"/>
              <a:gd name="connsiteY2" fmla="*/ 224932 h 1124663"/>
              <a:gd name="connsiteX3" fmla="*/ 899731 w 2982803"/>
              <a:gd name="connsiteY3" fmla="*/ 220043 h 1124663"/>
              <a:gd name="connsiteX4" fmla="*/ 899731 w 2982803"/>
              <a:gd name="connsiteY4" fmla="*/ 63568 h 1124663"/>
              <a:gd name="connsiteX5" fmla="*/ 0 w 2982803"/>
              <a:gd name="connsiteY5" fmla="*/ 53788 h 1124663"/>
              <a:gd name="connsiteX6" fmla="*/ 4890 w 2982803"/>
              <a:gd name="connsiteY6" fmla="*/ 586781 h 1124663"/>
              <a:gd name="connsiteX7" fmla="*/ 171145 w 2982803"/>
              <a:gd name="connsiteY7" fmla="*/ 1124663 h 1124663"/>
              <a:gd name="connsiteX8" fmla="*/ 870392 w 2982803"/>
              <a:gd name="connsiteY8" fmla="*/ 1109994 h 1124663"/>
              <a:gd name="connsiteX9" fmla="*/ 865502 w 2982803"/>
              <a:gd name="connsiteY9" fmla="*/ 1002417 h 1124663"/>
              <a:gd name="connsiteX10" fmla="*/ 1149113 w 2982803"/>
              <a:gd name="connsiteY10" fmla="*/ 1007307 h 1124663"/>
              <a:gd name="connsiteX11" fmla="*/ 1144223 w 2982803"/>
              <a:gd name="connsiteY11" fmla="*/ 1114883 h 1124663"/>
              <a:gd name="connsiteX12" fmla="*/ 1858139 w 2982803"/>
              <a:gd name="connsiteY12" fmla="*/ 1114883 h 1124663"/>
              <a:gd name="connsiteX13" fmla="*/ 1858139 w 2982803"/>
              <a:gd name="connsiteY13" fmla="*/ 1017086 h 1124663"/>
              <a:gd name="connsiteX14" fmla="*/ 2146640 w 2982803"/>
              <a:gd name="connsiteY14" fmla="*/ 1012197 h 1124663"/>
              <a:gd name="connsiteX15" fmla="*/ 2141750 w 2982803"/>
              <a:gd name="connsiteY15" fmla="*/ 1100214 h 1124663"/>
              <a:gd name="connsiteX16" fmla="*/ 2973023 w 2982803"/>
              <a:gd name="connsiteY16" fmla="*/ 1085544 h 1124663"/>
              <a:gd name="connsiteX17" fmla="*/ 2982803 w 2982803"/>
              <a:gd name="connsiteY17" fmla="*/ 14669 h 112466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0214 h 1114883"/>
              <a:gd name="connsiteX8" fmla="*/ 870392 w 2982803"/>
              <a:gd name="connsiteY8" fmla="*/ 1109994 h 1114883"/>
              <a:gd name="connsiteX9" fmla="*/ 865502 w 2982803"/>
              <a:gd name="connsiteY9" fmla="*/ 1002417 h 1114883"/>
              <a:gd name="connsiteX10" fmla="*/ 1149113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46640 w 2982803"/>
              <a:gd name="connsiteY14" fmla="*/ 101219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0214 h 1114883"/>
              <a:gd name="connsiteX8" fmla="*/ 870392 w 2982803"/>
              <a:gd name="connsiteY8" fmla="*/ 1109994 h 1114883"/>
              <a:gd name="connsiteX9" fmla="*/ 865502 w 2982803"/>
              <a:gd name="connsiteY9" fmla="*/ 1002417 h 1114883"/>
              <a:gd name="connsiteX10" fmla="*/ 1149113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0730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0214 h 1114883"/>
              <a:gd name="connsiteX8" fmla="*/ 859195 w 2982803"/>
              <a:gd name="connsiteY8" fmla="*/ 1102529 h 1114883"/>
              <a:gd name="connsiteX9" fmla="*/ 865502 w 2982803"/>
              <a:gd name="connsiteY9" fmla="*/ 1002417 h 1114883"/>
              <a:gd name="connsiteX10" fmla="*/ 1149113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0730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24922"/>
              <a:gd name="connsiteX1" fmla="*/ 1095325 w 2982803"/>
              <a:gd name="connsiteY1" fmla="*/ 0 h 1124922"/>
              <a:gd name="connsiteX2" fmla="*/ 1090435 w 2982803"/>
              <a:gd name="connsiteY2" fmla="*/ 224932 h 1124922"/>
              <a:gd name="connsiteX3" fmla="*/ 899731 w 2982803"/>
              <a:gd name="connsiteY3" fmla="*/ 220043 h 1124922"/>
              <a:gd name="connsiteX4" fmla="*/ 899731 w 2982803"/>
              <a:gd name="connsiteY4" fmla="*/ 63568 h 1124922"/>
              <a:gd name="connsiteX5" fmla="*/ 0 w 2982803"/>
              <a:gd name="connsiteY5" fmla="*/ 53788 h 1124922"/>
              <a:gd name="connsiteX6" fmla="*/ 4890 w 2982803"/>
              <a:gd name="connsiteY6" fmla="*/ 586781 h 1124922"/>
              <a:gd name="connsiteX7" fmla="*/ 176035 w 2982803"/>
              <a:gd name="connsiteY7" fmla="*/ 1100214 h 1124922"/>
              <a:gd name="connsiteX8" fmla="*/ 859195 w 2982803"/>
              <a:gd name="connsiteY8" fmla="*/ 1124922 h 1124922"/>
              <a:gd name="connsiteX9" fmla="*/ 865502 w 2982803"/>
              <a:gd name="connsiteY9" fmla="*/ 1002417 h 1124922"/>
              <a:gd name="connsiteX10" fmla="*/ 1149113 w 2982803"/>
              <a:gd name="connsiteY10" fmla="*/ 1007307 h 1124922"/>
              <a:gd name="connsiteX11" fmla="*/ 1144223 w 2982803"/>
              <a:gd name="connsiteY11" fmla="*/ 1114883 h 1124922"/>
              <a:gd name="connsiteX12" fmla="*/ 1858139 w 2982803"/>
              <a:gd name="connsiteY12" fmla="*/ 1114883 h 1124922"/>
              <a:gd name="connsiteX13" fmla="*/ 1858139 w 2982803"/>
              <a:gd name="connsiteY13" fmla="*/ 1017086 h 1124922"/>
              <a:gd name="connsiteX14" fmla="*/ 2151530 w 2982803"/>
              <a:gd name="connsiteY14" fmla="*/ 1007307 h 1124922"/>
              <a:gd name="connsiteX15" fmla="*/ 2141750 w 2982803"/>
              <a:gd name="connsiteY15" fmla="*/ 1100214 h 1124922"/>
              <a:gd name="connsiteX16" fmla="*/ 2973023 w 2982803"/>
              <a:gd name="connsiteY16" fmla="*/ 1085544 h 1124922"/>
              <a:gd name="connsiteX17" fmla="*/ 2982803 w 2982803"/>
              <a:gd name="connsiteY17" fmla="*/ 14669 h 1124922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0214 h 1114883"/>
              <a:gd name="connsiteX8" fmla="*/ 859195 w 2982803"/>
              <a:gd name="connsiteY8" fmla="*/ 1113725 h 1114883"/>
              <a:gd name="connsiteX9" fmla="*/ 865502 w 2982803"/>
              <a:gd name="connsiteY9" fmla="*/ 1002417 h 1114883"/>
              <a:gd name="connsiteX10" fmla="*/ 1149113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0730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18876"/>
              <a:gd name="connsiteX1" fmla="*/ 1095325 w 2982803"/>
              <a:gd name="connsiteY1" fmla="*/ 0 h 1118876"/>
              <a:gd name="connsiteX2" fmla="*/ 1090435 w 2982803"/>
              <a:gd name="connsiteY2" fmla="*/ 224932 h 1118876"/>
              <a:gd name="connsiteX3" fmla="*/ 899731 w 2982803"/>
              <a:gd name="connsiteY3" fmla="*/ 220043 h 1118876"/>
              <a:gd name="connsiteX4" fmla="*/ 899731 w 2982803"/>
              <a:gd name="connsiteY4" fmla="*/ 63568 h 1118876"/>
              <a:gd name="connsiteX5" fmla="*/ 0 w 2982803"/>
              <a:gd name="connsiteY5" fmla="*/ 53788 h 1118876"/>
              <a:gd name="connsiteX6" fmla="*/ 4890 w 2982803"/>
              <a:gd name="connsiteY6" fmla="*/ 586781 h 1118876"/>
              <a:gd name="connsiteX7" fmla="*/ 176035 w 2982803"/>
              <a:gd name="connsiteY7" fmla="*/ 1118876 h 1118876"/>
              <a:gd name="connsiteX8" fmla="*/ 859195 w 2982803"/>
              <a:gd name="connsiteY8" fmla="*/ 1113725 h 1118876"/>
              <a:gd name="connsiteX9" fmla="*/ 865502 w 2982803"/>
              <a:gd name="connsiteY9" fmla="*/ 1002417 h 1118876"/>
              <a:gd name="connsiteX10" fmla="*/ 1149113 w 2982803"/>
              <a:gd name="connsiteY10" fmla="*/ 1007307 h 1118876"/>
              <a:gd name="connsiteX11" fmla="*/ 1144223 w 2982803"/>
              <a:gd name="connsiteY11" fmla="*/ 1114883 h 1118876"/>
              <a:gd name="connsiteX12" fmla="*/ 1858139 w 2982803"/>
              <a:gd name="connsiteY12" fmla="*/ 1114883 h 1118876"/>
              <a:gd name="connsiteX13" fmla="*/ 1858139 w 2982803"/>
              <a:gd name="connsiteY13" fmla="*/ 1017086 h 1118876"/>
              <a:gd name="connsiteX14" fmla="*/ 2151530 w 2982803"/>
              <a:gd name="connsiteY14" fmla="*/ 1007307 h 1118876"/>
              <a:gd name="connsiteX15" fmla="*/ 2141750 w 2982803"/>
              <a:gd name="connsiteY15" fmla="*/ 1100214 h 1118876"/>
              <a:gd name="connsiteX16" fmla="*/ 2973023 w 2982803"/>
              <a:gd name="connsiteY16" fmla="*/ 1085544 h 1118876"/>
              <a:gd name="connsiteX17" fmla="*/ 2982803 w 2982803"/>
              <a:gd name="connsiteY17" fmla="*/ 14669 h 1118876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65502 w 2982803"/>
              <a:gd name="connsiteY9" fmla="*/ 1002417 h 1114883"/>
              <a:gd name="connsiteX10" fmla="*/ 1149113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0730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65502 w 2982803"/>
              <a:gd name="connsiteY9" fmla="*/ 1002417 h 1114883"/>
              <a:gd name="connsiteX10" fmla="*/ 1137916 w 2982803"/>
              <a:gd name="connsiteY10" fmla="*/ 996110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0730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65502 w 2982803"/>
              <a:gd name="connsiteY9" fmla="*/ 1002417 h 1114883"/>
              <a:gd name="connsiteX10" fmla="*/ 1137916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07307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65502 w 2982803"/>
              <a:gd name="connsiteY9" fmla="*/ 1002417 h 1114883"/>
              <a:gd name="connsiteX10" fmla="*/ 1137916 w 2982803"/>
              <a:gd name="connsiteY10" fmla="*/ 1007307 h 1114883"/>
              <a:gd name="connsiteX11" fmla="*/ 1144223 w 2982803"/>
              <a:gd name="connsiteY11" fmla="*/ 1114883 h 1114883"/>
              <a:gd name="connsiteX12" fmla="*/ 1858139 w 2982803"/>
              <a:gd name="connsiteY12" fmla="*/ 1114883 h 1114883"/>
              <a:gd name="connsiteX13" fmla="*/ 1858139 w 2982803"/>
              <a:gd name="connsiteY13" fmla="*/ 1017086 h 1114883"/>
              <a:gd name="connsiteX14" fmla="*/ 2151530 w 2982803"/>
              <a:gd name="connsiteY14" fmla="*/ 1018504 h 1114883"/>
              <a:gd name="connsiteX15" fmla="*/ 2141750 w 2982803"/>
              <a:gd name="connsiteY15" fmla="*/ 1100214 h 1114883"/>
              <a:gd name="connsiteX16" fmla="*/ 2973023 w 2982803"/>
              <a:gd name="connsiteY16" fmla="*/ 1085544 h 1114883"/>
              <a:gd name="connsiteX17" fmla="*/ 2982803 w 2982803"/>
              <a:gd name="connsiteY17" fmla="*/ 14669 h 1114883"/>
              <a:gd name="connsiteX0" fmla="*/ 2982803 w 2982803"/>
              <a:gd name="connsiteY0" fmla="*/ 14669 h 1126340"/>
              <a:gd name="connsiteX1" fmla="*/ 1095325 w 2982803"/>
              <a:gd name="connsiteY1" fmla="*/ 0 h 1126340"/>
              <a:gd name="connsiteX2" fmla="*/ 1090435 w 2982803"/>
              <a:gd name="connsiteY2" fmla="*/ 224932 h 1126340"/>
              <a:gd name="connsiteX3" fmla="*/ 899731 w 2982803"/>
              <a:gd name="connsiteY3" fmla="*/ 220043 h 1126340"/>
              <a:gd name="connsiteX4" fmla="*/ 899731 w 2982803"/>
              <a:gd name="connsiteY4" fmla="*/ 63568 h 1126340"/>
              <a:gd name="connsiteX5" fmla="*/ 0 w 2982803"/>
              <a:gd name="connsiteY5" fmla="*/ 53788 h 1126340"/>
              <a:gd name="connsiteX6" fmla="*/ 4890 w 2982803"/>
              <a:gd name="connsiteY6" fmla="*/ 586781 h 1126340"/>
              <a:gd name="connsiteX7" fmla="*/ 176035 w 2982803"/>
              <a:gd name="connsiteY7" fmla="*/ 1107679 h 1126340"/>
              <a:gd name="connsiteX8" fmla="*/ 859195 w 2982803"/>
              <a:gd name="connsiteY8" fmla="*/ 1113725 h 1126340"/>
              <a:gd name="connsiteX9" fmla="*/ 865502 w 2982803"/>
              <a:gd name="connsiteY9" fmla="*/ 1002417 h 1126340"/>
              <a:gd name="connsiteX10" fmla="*/ 1137916 w 2982803"/>
              <a:gd name="connsiteY10" fmla="*/ 1007307 h 1126340"/>
              <a:gd name="connsiteX11" fmla="*/ 1144223 w 2982803"/>
              <a:gd name="connsiteY11" fmla="*/ 1114883 h 1126340"/>
              <a:gd name="connsiteX12" fmla="*/ 1858139 w 2982803"/>
              <a:gd name="connsiteY12" fmla="*/ 1114883 h 1126340"/>
              <a:gd name="connsiteX13" fmla="*/ 1858139 w 2982803"/>
              <a:gd name="connsiteY13" fmla="*/ 1017086 h 1126340"/>
              <a:gd name="connsiteX14" fmla="*/ 2151530 w 2982803"/>
              <a:gd name="connsiteY14" fmla="*/ 1018504 h 1126340"/>
              <a:gd name="connsiteX15" fmla="*/ 2149214 w 2982803"/>
              <a:gd name="connsiteY15" fmla="*/ 1126340 h 1126340"/>
              <a:gd name="connsiteX16" fmla="*/ 2973023 w 2982803"/>
              <a:gd name="connsiteY16" fmla="*/ 1085544 h 1126340"/>
              <a:gd name="connsiteX17" fmla="*/ 2982803 w 2982803"/>
              <a:gd name="connsiteY17" fmla="*/ 14669 h 1126340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65502 w 2982803"/>
              <a:gd name="connsiteY9" fmla="*/ 1002417 h 1126598"/>
              <a:gd name="connsiteX10" fmla="*/ 1137916 w 2982803"/>
              <a:gd name="connsiteY10" fmla="*/ 1007307 h 1126598"/>
              <a:gd name="connsiteX11" fmla="*/ 1144223 w 2982803"/>
              <a:gd name="connsiteY11" fmla="*/ 1114883 h 1126598"/>
              <a:gd name="connsiteX12" fmla="*/ 1858139 w 2982803"/>
              <a:gd name="connsiteY12" fmla="*/ 1114883 h 1126598"/>
              <a:gd name="connsiteX13" fmla="*/ 1858139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0573 w 2982803"/>
              <a:gd name="connsiteY9" fmla="*/ 1006149 h 1126598"/>
              <a:gd name="connsiteX10" fmla="*/ 1137916 w 2982803"/>
              <a:gd name="connsiteY10" fmla="*/ 1007307 h 1126598"/>
              <a:gd name="connsiteX11" fmla="*/ 1144223 w 2982803"/>
              <a:gd name="connsiteY11" fmla="*/ 1114883 h 1126598"/>
              <a:gd name="connsiteX12" fmla="*/ 1858139 w 2982803"/>
              <a:gd name="connsiteY12" fmla="*/ 1114883 h 1126598"/>
              <a:gd name="connsiteX13" fmla="*/ 1858139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61769 w 2982803"/>
              <a:gd name="connsiteY9" fmla="*/ 1006149 h 1126598"/>
              <a:gd name="connsiteX10" fmla="*/ 1137916 w 2982803"/>
              <a:gd name="connsiteY10" fmla="*/ 1007307 h 1126598"/>
              <a:gd name="connsiteX11" fmla="*/ 1144223 w 2982803"/>
              <a:gd name="connsiteY11" fmla="*/ 1114883 h 1126598"/>
              <a:gd name="connsiteX12" fmla="*/ 1858139 w 2982803"/>
              <a:gd name="connsiteY12" fmla="*/ 1114883 h 1126598"/>
              <a:gd name="connsiteX13" fmla="*/ 1858139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61769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58139 w 2982803"/>
              <a:gd name="connsiteY12" fmla="*/ 1114883 h 1126598"/>
              <a:gd name="connsiteX13" fmla="*/ 1858139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4304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58139 w 2982803"/>
              <a:gd name="connsiteY12" fmla="*/ 1114883 h 1126598"/>
              <a:gd name="connsiteX13" fmla="*/ 1858139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4304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58139 w 2982803"/>
              <a:gd name="connsiteY12" fmla="*/ 1114883 h 1126598"/>
              <a:gd name="connsiteX13" fmla="*/ 1840032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4304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35505 w 2982803"/>
              <a:gd name="connsiteY12" fmla="*/ 1110356 h 1126598"/>
              <a:gd name="connsiteX13" fmla="*/ 1840032 w 2982803"/>
              <a:gd name="connsiteY13" fmla="*/ 1017086 h 1126598"/>
              <a:gd name="connsiteX14" fmla="*/ 2151530 w 2982803"/>
              <a:gd name="connsiteY14" fmla="*/ 1018504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4304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35505 w 2982803"/>
              <a:gd name="connsiteY12" fmla="*/ 1110356 h 1126598"/>
              <a:gd name="connsiteX13" fmla="*/ 1840032 w 2982803"/>
              <a:gd name="connsiteY13" fmla="*/ 1017086 h 1126598"/>
              <a:gd name="connsiteX14" fmla="*/ 2174163 w 2982803"/>
              <a:gd name="connsiteY14" fmla="*/ 1023030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4304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35505 w 2982803"/>
              <a:gd name="connsiteY12" fmla="*/ 1110356 h 1126598"/>
              <a:gd name="connsiteX13" fmla="*/ 1840032 w 2982803"/>
              <a:gd name="connsiteY13" fmla="*/ 1017086 h 1126598"/>
              <a:gd name="connsiteX14" fmla="*/ 2156056 w 2982803"/>
              <a:gd name="connsiteY14" fmla="*/ 1013976 h 1126598"/>
              <a:gd name="connsiteX15" fmla="*/ 2149214 w 2982803"/>
              <a:gd name="connsiteY15" fmla="*/ 1126340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26598"/>
              <a:gd name="connsiteX1" fmla="*/ 1095325 w 2982803"/>
              <a:gd name="connsiteY1" fmla="*/ 0 h 1126598"/>
              <a:gd name="connsiteX2" fmla="*/ 1090435 w 2982803"/>
              <a:gd name="connsiteY2" fmla="*/ 224932 h 1126598"/>
              <a:gd name="connsiteX3" fmla="*/ 899731 w 2982803"/>
              <a:gd name="connsiteY3" fmla="*/ 220043 h 1126598"/>
              <a:gd name="connsiteX4" fmla="*/ 899731 w 2982803"/>
              <a:gd name="connsiteY4" fmla="*/ 63568 h 1126598"/>
              <a:gd name="connsiteX5" fmla="*/ 0 w 2982803"/>
              <a:gd name="connsiteY5" fmla="*/ 53788 h 1126598"/>
              <a:gd name="connsiteX6" fmla="*/ 4890 w 2982803"/>
              <a:gd name="connsiteY6" fmla="*/ 586781 h 1126598"/>
              <a:gd name="connsiteX7" fmla="*/ 176035 w 2982803"/>
              <a:gd name="connsiteY7" fmla="*/ 1107679 h 1126598"/>
              <a:gd name="connsiteX8" fmla="*/ 859195 w 2982803"/>
              <a:gd name="connsiteY8" fmla="*/ 1113725 h 1126598"/>
              <a:gd name="connsiteX9" fmla="*/ 854304 w 2982803"/>
              <a:gd name="connsiteY9" fmla="*/ 1006149 h 1126598"/>
              <a:gd name="connsiteX10" fmla="*/ 1149113 w 2982803"/>
              <a:gd name="connsiteY10" fmla="*/ 1011039 h 1126598"/>
              <a:gd name="connsiteX11" fmla="*/ 1144223 w 2982803"/>
              <a:gd name="connsiteY11" fmla="*/ 1114883 h 1126598"/>
              <a:gd name="connsiteX12" fmla="*/ 1835505 w 2982803"/>
              <a:gd name="connsiteY12" fmla="*/ 1110356 h 1126598"/>
              <a:gd name="connsiteX13" fmla="*/ 1840032 w 2982803"/>
              <a:gd name="connsiteY13" fmla="*/ 1017086 h 1126598"/>
              <a:gd name="connsiteX14" fmla="*/ 2156056 w 2982803"/>
              <a:gd name="connsiteY14" fmla="*/ 1013976 h 1126598"/>
              <a:gd name="connsiteX15" fmla="*/ 2162794 w 2982803"/>
              <a:gd name="connsiteY15" fmla="*/ 1117286 h 1126598"/>
              <a:gd name="connsiteX16" fmla="*/ 2976755 w 2982803"/>
              <a:gd name="connsiteY16" fmla="*/ 1126598 h 1126598"/>
              <a:gd name="connsiteX17" fmla="*/ 2982803 w 2982803"/>
              <a:gd name="connsiteY17" fmla="*/ 14669 h 1126598"/>
              <a:gd name="connsiteX0" fmla="*/ 2982803 w 2982803"/>
              <a:gd name="connsiteY0" fmla="*/ 14669 h 1117286"/>
              <a:gd name="connsiteX1" fmla="*/ 1095325 w 2982803"/>
              <a:gd name="connsiteY1" fmla="*/ 0 h 1117286"/>
              <a:gd name="connsiteX2" fmla="*/ 1090435 w 2982803"/>
              <a:gd name="connsiteY2" fmla="*/ 224932 h 1117286"/>
              <a:gd name="connsiteX3" fmla="*/ 899731 w 2982803"/>
              <a:gd name="connsiteY3" fmla="*/ 220043 h 1117286"/>
              <a:gd name="connsiteX4" fmla="*/ 899731 w 2982803"/>
              <a:gd name="connsiteY4" fmla="*/ 63568 h 1117286"/>
              <a:gd name="connsiteX5" fmla="*/ 0 w 2982803"/>
              <a:gd name="connsiteY5" fmla="*/ 53788 h 1117286"/>
              <a:gd name="connsiteX6" fmla="*/ 4890 w 2982803"/>
              <a:gd name="connsiteY6" fmla="*/ 586781 h 1117286"/>
              <a:gd name="connsiteX7" fmla="*/ 176035 w 2982803"/>
              <a:gd name="connsiteY7" fmla="*/ 1107679 h 1117286"/>
              <a:gd name="connsiteX8" fmla="*/ 859195 w 2982803"/>
              <a:gd name="connsiteY8" fmla="*/ 1113725 h 1117286"/>
              <a:gd name="connsiteX9" fmla="*/ 854304 w 2982803"/>
              <a:gd name="connsiteY9" fmla="*/ 1006149 h 1117286"/>
              <a:gd name="connsiteX10" fmla="*/ 1149113 w 2982803"/>
              <a:gd name="connsiteY10" fmla="*/ 1011039 h 1117286"/>
              <a:gd name="connsiteX11" fmla="*/ 1144223 w 2982803"/>
              <a:gd name="connsiteY11" fmla="*/ 1114883 h 1117286"/>
              <a:gd name="connsiteX12" fmla="*/ 1835505 w 2982803"/>
              <a:gd name="connsiteY12" fmla="*/ 1110356 h 1117286"/>
              <a:gd name="connsiteX13" fmla="*/ 1840032 w 2982803"/>
              <a:gd name="connsiteY13" fmla="*/ 1017086 h 1117286"/>
              <a:gd name="connsiteX14" fmla="*/ 2156056 w 2982803"/>
              <a:gd name="connsiteY14" fmla="*/ 1013976 h 1117286"/>
              <a:gd name="connsiteX15" fmla="*/ 2162794 w 2982803"/>
              <a:gd name="connsiteY15" fmla="*/ 1117286 h 1117286"/>
              <a:gd name="connsiteX16" fmla="*/ 2981282 w 2982803"/>
              <a:gd name="connsiteY16" fmla="*/ 1099438 h 1117286"/>
              <a:gd name="connsiteX17" fmla="*/ 2982803 w 2982803"/>
              <a:gd name="connsiteY17" fmla="*/ 14669 h 1117286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35505 w 2982803"/>
              <a:gd name="connsiteY12" fmla="*/ 1110356 h 1114883"/>
              <a:gd name="connsiteX13" fmla="*/ 1840032 w 2982803"/>
              <a:gd name="connsiteY13" fmla="*/ 1017086 h 1114883"/>
              <a:gd name="connsiteX14" fmla="*/ 2156056 w 2982803"/>
              <a:gd name="connsiteY14" fmla="*/ 1013976 h 1114883"/>
              <a:gd name="connsiteX15" fmla="*/ 2162794 w 2982803"/>
              <a:gd name="connsiteY15" fmla="*/ 1099179 h 1114883"/>
              <a:gd name="connsiteX16" fmla="*/ 2981282 w 2982803"/>
              <a:gd name="connsiteY16" fmla="*/ 1099438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35505 w 2982803"/>
              <a:gd name="connsiteY12" fmla="*/ 1110356 h 1114883"/>
              <a:gd name="connsiteX13" fmla="*/ 1840032 w 2982803"/>
              <a:gd name="connsiteY13" fmla="*/ 1017086 h 1114883"/>
              <a:gd name="connsiteX14" fmla="*/ 2156056 w 2982803"/>
              <a:gd name="connsiteY14" fmla="*/ 1013976 h 1114883"/>
              <a:gd name="connsiteX15" fmla="*/ 2199008 w 2982803"/>
              <a:gd name="connsiteY15" fmla="*/ 1094652 h 1114883"/>
              <a:gd name="connsiteX16" fmla="*/ 2981282 w 2982803"/>
              <a:gd name="connsiteY16" fmla="*/ 1099438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35505 w 2982803"/>
              <a:gd name="connsiteY12" fmla="*/ 1110356 h 1114883"/>
              <a:gd name="connsiteX13" fmla="*/ 1840032 w 2982803"/>
              <a:gd name="connsiteY13" fmla="*/ 1017086 h 1114883"/>
              <a:gd name="connsiteX14" fmla="*/ 2192270 w 2982803"/>
              <a:gd name="connsiteY14" fmla="*/ 986815 h 1114883"/>
              <a:gd name="connsiteX15" fmla="*/ 2199008 w 2982803"/>
              <a:gd name="connsiteY15" fmla="*/ 1094652 h 1114883"/>
              <a:gd name="connsiteX16" fmla="*/ 2981282 w 2982803"/>
              <a:gd name="connsiteY16" fmla="*/ 1099438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35505 w 2982803"/>
              <a:gd name="connsiteY12" fmla="*/ 1110356 h 1114883"/>
              <a:gd name="connsiteX13" fmla="*/ 1830979 w 2982803"/>
              <a:gd name="connsiteY13" fmla="*/ 976346 h 1114883"/>
              <a:gd name="connsiteX14" fmla="*/ 2192270 w 2982803"/>
              <a:gd name="connsiteY14" fmla="*/ 986815 h 1114883"/>
              <a:gd name="connsiteX15" fmla="*/ 2199008 w 2982803"/>
              <a:gd name="connsiteY15" fmla="*/ 1094652 h 1114883"/>
              <a:gd name="connsiteX16" fmla="*/ 2981282 w 2982803"/>
              <a:gd name="connsiteY16" fmla="*/ 1099438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35505 w 2982803"/>
              <a:gd name="connsiteY12" fmla="*/ 1110356 h 1114883"/>
              <a:gd name="connsiteX13" fmla="*/ 1817399 w 2982803"/>
              <a:gd name="connsiteY13" fmla="*/ 989926 h 1114883"/>
              <a:gd name="connsiteX14" fmla="*/ 2192270 w 2982803"/>
              <a:gd name="connsiteY14" fmla="*/ 986815 h 1114883"/>
              <a:gd name="connsiteX15" fmla="*/ 2199008 w 2982803"/>
              <a:gd name="connsiteY15" fmla="*/ 1094652 h 1114883"/>
              <a:gd name="connsiteX16" fmla="*/ 2981282 w 2982803"/>
              <a:gd name="connsiteY16" fmla="*/ 1099438 h 1114883"/>
              <a:gd name="connsiteX17" fmla="*/ 2982803 w 2982803"/>
              <a:gd name="connsiteY17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35505 w 2982803"/>
              <a:gd name="connsiteY12" fmla="*/ 1110356 h 1114883"/>
              <a:gd name="connsiteX13" fmla="*/ 1804932 w 2982803"/>
              <a:gd name="connsiteY13" fmla="*/ 1079178 h 1114883"/>
              <a:gd name="connsiteX14" fmla="*/ 1817399 w 2982803"/>
              <a:gd name="connsiteY14" fmla="*/ 989926 h 1114883"/>
              <a:gd name="connsiteX15" fmla="*/ 2192270 w 2982803"/>
              <a:gd name="connsiteY15" fmla="*/ 986815 h 1114883"/>
              <a:gd name="connsiteX16" fmla="*/ 2199008 w 2982803"/>
              <a:gd name="connsiteY16" fmla="*/ 1094652 h 1114883"/>
              <a:gd name="connsiteX17" fmla="*/ 2981282 w 2982803"/>
              <a:gd name="connsiteY17" fmla="*/ 1099438 h 1114883"/>
              <a:gd name="connsiteX18" fmla="*/ 2982803 w 2982803"/>
              <a:gd name="connsiteY18" fmla="*/ 14669 h 1114883"/>
              <a:gd name="connsiteX0" fmla="*/ 2982803 w 2982803"/>
              <a:gd name="connsiteY0" fmla="*/ 14669 h 1114883"/>
              <a:gd name="connsiteX1" fmla="*/ 1095325 w 2982803"/>
              <a:gd name="connsiteY1" fmla="*/ 0 h 1114883"/>
              <a:gd name="connsiteX2" fmla="*/ 1090435 w 2982803"/>
              <a:gd name="connsiteY2" fmla="*/ 224932 h 1114883"/>
              <a:gd name="connsiteX3" fmla="*/ 899731 w 2982803"/>
              <a:gd name="connsiteY3" fmla="*/ 220043 h 1114883"/>
              <a:gd name="connsiteX4" fmla="*/ 899731 w 2982803"/>
              <a:gd name="connsiteY4" fmla="*/ 63568 h 1114883"/>
              <a:gd name="connsiteX5" fmla="*/ 0 w 2982803"/>
              <a:gd name="connsiteY5" fmla="*/ 53788 h 1114883"/>
              <a:gd name="connsiteX6" fmla="*/ 4890 w 2982803"/>
              <a:gd name="connsiteY6" fmla="*/ 586781 h 1114883"/>
              <a:gd name="connsiteX7" fmla="*/ 176035 w 2982803"/>
              <a:gd name="connsiteY7" fmla="*/ 1107679 h 1114883"/>
              <a:gd name="connsiteX8" fmla="*/ 859195 w 2982803"/>
              <a:gd name="connsiteY8" fmla="*/ 1113725 h 1114883"/>
              <a:gd name="connsiteX9" fmla="*/ 854304 w 2982803"/>
              <a:gd name="connsiteY9" fmla="*/ 1006149 h 1114883"/>
              <a:gd name="connsiteX10" fmla="*/ 1149113 w 2982803"/>
              <a:gd name="connsiteY10" fmla="*/ 1011039 h 1114883"/>
              <a:gd name="connsiteX11" fmla="*/ 1144223 w 2982803"/>
              <a:gd name="connsiteY11" fmla="*/ 1114883 h 1114883"/>
              <a:gd name="connsiteX12" fmla="*/ 1821925 w 2982803"/>
              <a:gd name="connsiteY12" fmla="*/ 1092249 h 1114883"/>
              <a:gd name="connsiteX13" fmla="*/ 1804932 w 2982803"/>
              <a:gd name="connsiteY13" fmla="*/ 1079178 h 1114883"/>
              <a:gd name="connsiteX14" fmla="*/ 1817399 w 2982803"/>
              <a:gd name="connsiteY14" fmla="*/ 989926 h 1114883"/>
              <a:gd name="connsiteX15" fmla="*/ 2192270 w 2982803"/>
              <a:gd name="connsiteY15" fmla="*/ 986815 h 1114883"/>
              <a:gd name="connsiteX16" fmla="*/ 2199008 w 2982803"/>
              <a:gd name="connsiteY16" fmla="*/ 1094652 h 1114883"/>
              <a:gd name="connsiteX17" fmla="*/ 2981282 w 2982803"/>
              <a:gd name="connsiteY17" fmla="*/ 1099438 h 1114883"/>
              <a:gd name="connsiteX18" fmla="*/ 2982803 w 2982803"/>
              <a:gd name="connsiteY18" fmla="*/ 14669 h 1114883"/>
              <a:gd name="connsiteX0" fmla="*/ 2982803 w 2982803"/>
              <a:gd name="connsiteY0" fmla="*/ 14669 h 1113725"/>
              <a:gd name="connsiteX1" fmla="*/ 1095325 w 2982803"/>
              <a:gd name="connsiteY1" fmla="*/ 0 h 1113725"/>
              <a:gd name="connsiteX2" fmla="*/ 1090435 w 2982803"/>
              <a:gd name="connsiteY2" fmla="*/ 224932 h 1113725"/>
              <a:gd name="connsiteX3" fmla="*/ 899731 w 2982803"/>
              <a:gd name="connsiteY3" fmla="*/ 220043 h 1113725"/>
              <a:gd name="connsiteX4" fmla="*/ 899731 w 2982803"/>
              <a:gd name="connsiteY4" fmla="*/ 63568 h 1113725"/>
              <a:gd name="connsiteX5" fmla="*/ 0 w 2982803"/>
              <a:gd name="connsiteY5" fmla="*/ 53788 h 1113725"/>
              <a:gd name="connsiteX6" fmla="*/ 4890 w 2982803"/>
              <a:gd name="connsiteY6" fmla="*/ 586781 h 1113725"/>
              <a:gd name="connsiteX7" fmla="*/ 176035 w 2982803"/>
              <a:gd name="connsiteY7" fmla="*/ 1107679 h 1113725"/>
              <a:gd name="connsiteX8" fmla="*/ 859195 w 2982803"/>
              <a:gd name="connsiteY8" fmla="*/ 1113725 h 1113725"/>
              <a:gd name="connsiteX9" fmla="*/ 854304 w 2982803"/>
              <a:gd name="connsiteY9" fmla="*/ 1006149 h 1113725"/>
              <a:gd name="connsiteX10" fmla="*/ 1149113 w 2982803"/>
              <a:gd name="connsiteY10" fmla="*/ 1011039 h 1113725"/>
              <a:gd name="connsiteX11" fmla="*/ 1180437 w 2982803"/>
              <a:gd name="connsiteY11" fmla="*/ 1087722 h 1113725"/>
              <a:gd name="connsiteX12" fmla="*/ 1821925 w 2982803"/>
              <a:gd name="connsiteY12" fmla="*/ 1092249 h 1113725"/>
              <a:gd name="connsiteX13" fmla="*/ 1804932 w 2982803"/>
              <a:gd name="connsiteY13" fmla="*/ 1079178 h 1113725"/>
              <a:gd name="connsiteX14" fmla="*/ 1817399 w 2982803"/>
              <a:gd name="connsiteY14" fmla="*/ 989926 h 1113725"/>
              <a:gd name="connsiteX15" fmla="*/ 2192270 w 2982803"/>
              <a:gd name="connsiteY15" fmla="*/ 986815 h 1113725"/>
              <a:gd name="connsiteX16" fmla="*/ 2199008 w 2982803"/>
              <a:gd name="connsiteY16" fmla="*/ 1094652 h 1113725"/>
              <a:gd name="connsiteX17" fmla="*/ 2981282 w 2982803"/>
              <a:gd name="connsiteY17" fmla="*/ 1099438 h 1113725"/>
              <a:gd name="connsiteX18" fmla="*/ 2982803 w 2982803"/>
              <a:gd name="connsiteY18" fmla="*/ 14669 h 1113725"/>
              <a:gd name="connsiteX0" fmla="*/ 2982803 w 2982803"/>
              <a:gd name="connsiteY0" fmla="*/ 14669 h 1113725"/>
              <a:gd name="connsiteX1" fmla="*/ 1095325 w 2982803"/>
              <a:gd name="connsiteY1" fmla="*/ 0 h 1113725"/>
              <a:gd name="connsiteX2" fmla="*/ 1090435 w 2982803"/>
              <a:gd name="connsiteY2" fmla="*/ 224932 h 1113725"/>
              <a:gd name="connsiteX3" fmla="*/ 899731 w 2982803"/>
              <a:gd name="connsiteY3" fmla="*/ 220043 h 1113725"/>
              <a:gd name="connsiteX4" fmla="*/ 899731 w 2982803"/>
              <a:gd name="connsiteY4" fmla="*/ 63568 h 1113725"/>
              <a:gd name="connsiteX5" fmla="*/ 0 w 2982803"/>
              <a:gd name="connsiteY5" fmla="*/ 53788 h 1113725"/>
              <a:gd name="connsiteX6" fmla="*/ 4890 w 2982803"/>
              <a:gd name="connsiteY6" fmla="*/ 586781 h 1113725"/>
              <a:gd name="connsiteX7" fmla="*/ 176035 w 2982803"/>
              <a:gd name="connsiteY7" fmla="*/ 1107679 h 1113725"/>
              <a:gd name="connsiteX8" fmla="*/ 859195 w 2982803"/>
              <a:gd name="connsiteY8" fmla="*/ 1113725 h 1113725"/>
              <a:gd name="connsiteX9" fmla="*/ 854304 w 2982803"/>
              <a:gd name="connsiteY9" fmla="*/ 1006149 h 1113725"/>
              <a:gd name="connsiteX10" fmla="*/ 1189854 w 2982803"/>
              <a:gd name="connsiteY10" fmla="*/ 997459 h 1113725"/>
              <a:gd name="connsiteX11" fmla="*/ 1180437 w 2982803"/>
              <a:gd name="connsiteY11" fmla="*/ 1087722 h 1113725"/>
              <a:gd name="connsiteX12" fmla="*/ 1821925 w 2982803"/>
              <a:gd name="connsiteY12" fmla="*/ 1092249 h 1113725"/>
              <a:gd name="connsiteX13" fmla="*/ 1804932 w 2982803"/>
              <a:gd name="connsiteY13" fmla="*/ 1079178 h 1113725"/>
              <a:gd name="connsiteX14" fmla="*/ 1817399 w 2982803"/>
              <a:gd name="connsiteY14" fmla="*/ 989926 h 1113725"/>
              <a:gd name="connsiteX15" fmla="*/ 2192270 w 2982803"/>
              <a:gd name="connsiteY15" fmla="*/ 986815 h 1113725"/>
              <a:gd name="connsiteX16" fmla="*/ 2199008 w 2982803"/>
              <a:gd name="connsiteY16" fmla="*/ 1094652 h 1113725"/>
              <a:gd name="connsiteX17" fmla="*/ 2981282 w 2982803"/>
              <a:gd name="connsiteY17" fmla="*/ 1099438 h 1113725"/>
              <a:gd name="connsiteX18" fmla="*/ 2982803 w 2982803"/>
              <a:gd name="connsiteY18" fmla="*/ 14669 h 1113725"/>
              <a:gd name="connsiteX0" fmla="*/ 2982803 w 2982803"/>
              <a:gd name="connsiteY0" fmla="*/ 14669 h 1113725"/>
              <a:gd name="connsiteX1" fmla="*/ 1095325 w 2982803"/>
              <a:gd name="connsiteY1" fmla="*/ 0 h 1113725"/>
              <a:gd name="connsiteX2" fmla="*/ 1090435 w 2982803"/>
              <a:gd name="connsiteY2" fmla="*/ 224932 h 1113725"/>
              <a:gd name="connsiteX3" fmla="*/ 899731 w 2982803"/>
              <a:gd name="connsiteY3" fmla="*/ 220043 h 1113725"/>
              <a:gd name="connsiteX4" fmla="*/ 899731 w 2982803"/>
              <a:gd name="connsiteY4" fmla="*/ 63568 h 1113725"/>
              <a:gd name="connsiteX5" fmla="*/ 0 w 2982803"/>
              <a:gd name="connsiteY5" fmla="*/ 53788 h 1113725"/>
              <a:gd name="connsiteX6" fmla="*/ 4890 w 2982803"/>
              <a:gd name="connsiteY6" fmla="*/ 586781 h 1113725"/>
              <a:gd name="connsiteX7" fmla="*/ 176035 w 2982803"/>
              <a:gd name="connsiteY7" fmla="*/ 1107679 h 1113725"/>
              <a:gd name="connsiteX8" fmla="*/ 859195 w 2982803"/>
              <a:gd name="connsiteY8" fmla="*/ 1113725 h 1113725"/>
              <a:gd name="connsiteX9" fmla="*/ 840724 w 2982803"/>
              <a:gd name="connsiteY9" fmla="*/ 988042 h 1113725"/>
              <a:gd name="connsiteX10" fmla="*/ 1189854 w 2982803"/>
              <a:gd name="connsiteY10" fmla="*/ 997459 h 1113725"/>
              <a:gd name="connsiteX11" fmla="*/ 1180437 w 2982803"/>
              <a:gd name="connsiteY11" fmla="*/ 1087722 h 1113725"/>
              <a:gd name="connsiteX12" fmla="*/ 1821925 w 2982803"/>
              <a:gd name="connsiteY12" fmla="*/ 1092249 h 1113725"/>
              <a:gd name="connsiteX13" fmla="*/ 1804932 w 2982803"/>
              <a:gd name="connsiteY13" fmla="*/ 1079178 h 1113725"/>
              <a:gd name="connsiteX14" fmla="*/ 1817399 w 2982803"/>
              <a:gd name="connsiteY14" fmla="*/ 989926 h 1113725"/>
              <a:gd name="connsiteX15" fmla="*/ 2192270 w 2982803"/>
              <a:gd name="connsiteY15" fmla="*/ 986815 h 1113725"/>
              <a:gd name="connsiteX16" fmla="*/ 2199008 w 2982803"/>
              <a:gd name="connsiteY16" fmla="*/ 1094652 h 1113725"/>
              <a:gd name="connsiteX17" fmla="*/ 2981282 w 2982803"/>
              <a:gd name="connsiteY17" fmla="*/ 1099438 h 1113725"/>
              <a:gd name="connsiteX18" fmla="*/ 2982803 w 2982803"/>
              <a:gd name="connsiteY18" fmla="*/ 14669 h 1113725"/>
              <a:gd name="connsiteX0" fmla="*/ 2982803 w 2982803"/>
              <a:gd name="connsiteY0" fmla="*/ 14669 h 1107679"/>
              <a:gd name="connsiteX1" fmla="*/ 1095325 w 2982803"/>
              <a:gd name="connsiteY1" fmla="*/ 0 h 1107679"/>
              <a:gd name="connsiteX2" fmla="*/ 1090435 w 2982803"/>
              <a:gd name="connsiteY2" fmla="*/ 224932 h 1107679"/>
              <a:gd name="connsiteX3" fmla="*/ 899731 w 2982803"/>
              <a:gd name="connsiteY3" fmla="*/ 220043 h 1107679"/>
              <a:gd name="connsiteX4" fmla="*/ 899731 w 2982803"/>
              <a:gd name="connsiteY4" fmla="*/ 63568 h 1107679"/>
              <a:gd name="connsiteX5" fmla="*/ 0 w 2982803"/>
              <a:gd name="connsiteY5" fmla="*/ 53788 h 1107679"/>
              <a:gd name="connsiteX6" fmla="*/ 4890 w 2982803"/>
              <a:gd name="connsiteY6" fmla="*/ 586781 h 1107679"/>
              <a:gd name="connsiteX7" fmla="*/ 176035 w 2982803"/>
              <a:gd name="connsiteY7" fmla="*/ 1107679 h 1107679"/>
              <a:gd name="connsiteX8" fmla="*/ 795820 w 2982803"/>
              <a:gd name="connsiteY8" fmla="*/ 1086564 h 1107679"/>
              <a:gd name="connsiteX9" fmla="*/ 840724 w 2982803"/>
              <a:gd name="connsiteY9" fmla="*/ 988042 h 1107679"/>
              <a:gd name="connsiteX10" fmla="*/ 1189854 w 2982803"/>
              <a:gd name="connsiteY10" fmla="*/ 997459 h 1107679"/>
              <a:gd name="connsiteX11" fmla="*/ 1180437 w 2982803"/>
              <a:gd name="connsiteY11" fmla="*/ 1087722 h 1107679"/>
              <a:gd name="connsiteX12" fmla="*/ 1821925 w 2982803"/>
              <a:gd name="connsiteY12" fmla="*/ 1092249 h 1107679"/>
              <a:gd name="connsiteX13" fmla="*/ 1804932 w 2982803"/>
              <a:gd name="connsiteY13" fmla="*/ 1079178 h 1107679"/>
              <a:gd name="connsiteX14" fmla="*/ 1817399 w 2982803"/>
              <a:gd name="connsiteY14" fmla="*/ 989926 h 1107679"/>
              <a:gd name="connsiteX15" fmla="*/ 2192270 w 2982803"/>
              <a:gd name="connsiteY15" fmla="*/ 986815 h 1107679"/>
              <a:gd name="connsiteX16" fmla="*/ 2199008 w 2982803"/>
              <a:gd name="connsiteY16" fmla="*/ 1094652 h 1107679"/>
              <a:gd name="connsiteX17" fmla="*/ 2981282 w 2982803"/>
              <a:gd name="connsiteY17" fmla="*/ 1099438 h 1107679"/>
              <a:gd name="connsiteX18" fmla="*/ 2982803 w 2982803"/>
              <a:gd name="connsiteY18" fmla="*/ 14669 h 1107679"/>
              <a:gd name="connsiteX0" fmla="*/ 2982803 w 2982803"/>
              <a:gd name="connsiteY0" fmla="*/ 14669 h 1099438"/>
              <a:gd name="connsiteX1" fmla="*/ 1095325 w 2982803"/>
              <a:gd name="connsiteY1" fmla="*/ 0 h 1099438"/>
              <a:gd name="connsiteX2" fmla="*/ 1090435 w 2982803"/>
              <a:gd name="connsiteY2" fmla="*/ 224932 h 1099438"/>
              <a:gd name="connsiteX3" fmla="*/ 899731 w 2982803"/>
              <a:gd name="connsiteY3" fmla="*/ 220043 h 1099438"/>
              <a:gd name="connsiteX4" fmla="*/ 899731 w 2982803"/>
              <a:gd name="connsiteY4" fmla="*/ 63568 h 1099438"/>
              <a:gd name="connsiteX5" fmla="*/ 0 w 2982803"/>
              <a:gd name="connsiteY5" fmla="*/ 53788 h 1099438"/>
              <a:gd name="connsiteX6" fmla="*/ 4890 w 2982803"/>
              <a:gd name="connsiteY6" fmla="*/ 586781 h 1099438"/>
              <a:gd name="connsiteX7" fmla="*/ 180562 w 2982803"/>
              <a:gd name="connsiteY7" fmla="*/ 1075992 h 1099438"/>
              <a:gd name="connsiteX8" fmla="*/ 795820 w 2982803"/>
              <a:gd name="connsiteY8" fmla="*/ 1086564 h 1099438"/>
              <a:gd name="connsiteX9" fmla="*/ 840724 w 2982803"/>
              <a:gd name="connsiteY9" fmla="*/ 988042 h 1099438"/>
              <a:gd name="connsiteX10" fmla="*/ 1189854 w 2982803"/>
              <a:gd name="connsiteY10" fmla="*/ 997459 h 1099438"/>
              <a:gd name="connsiteX11" fmla="*/ 1180437 w 2982803"/>
              <a:gd name="connsiteY11" fmla="*/ 1087722 h 1099438"/>
              <a:gd name="connsiteX12" fmla="*/ 1821925 w 2982803"/>
              <a:gd name="connsiteY12" fmla="*/ 1092249 h 1099438"/>
              <a:gd name="connsiteX13" fmla="*/ 1804932 w 2982803"/>
              <a:gd name="connsiteY13" fmla="*/ 1079178 h 1099438"/>
              <a:gd name="connsiteX14" fmla="*/ 1817399 w 2982803"/>
              <a:gd name="connsiteY14" fmla="*/ 989926 h 1099438"/>
              <a:gd name="connsiteX15" fmla="*/ 2192270 w 2982803"/>
              <a:gd name="connsiteY15" fmla="*/ 986815 h 1099438"/>
              <a:gd name="connsiteX16" fmla="*/ 2199008 w 2982803"/>
              <a:gd name="connsiteY16" fmla="*/ 1094652 h 1099438"/>
              <a:gd name="connsiteX17" fmla="*/ 2981282 w 2982803"/>
              <a:gd name="connsiteY17" fmla="*/ 1099438 h 1099438"/>
              <a:gd name="connsiteX18" fmla="*/ 2982803 w 2982803"/>
              <a:gd name="connsiteY18" fmla="*/ 14669 h 1099438"/>
              <a:gd name="connsiteX0" fmla="*/ 2982803 w 2982803"/>
              <a:gd name="connsiteY0" fmla="*/ 14669 h 1099438"/>
              <a:gd name="connsiteX1" fmla="*/ 1095325 w 2982803"/>
              <a:gd name="connsiteY1" fmla="*/ 0 h 1099438"/>
              <a:gd name="connsiteX2" fmla="*/ 1090435 w 2982803"/>
              <a:gd name="connsiteY2" fmla="*/ 224932 h 1099438"/>
              <a:gd name="connsiteX3" fmla="*/ 899731 w 2982803"/>
              <a:gd name="connsiteY3" fmla="*/ 220043 h 1099438"/>
              <a:gd name="connsiteX4" fmla="*/ 899731 w 2982803"/>
              <a:gd name="connsiteY4" fmla="*/ 63568 h 1099438"/>
              <a:gd name="connsiteX5" fmla="*/ 0 w 2982803"/>
              <a:gd name="connsiteY5" fmla="*/ 53788 h 1099438"/>
              <a:gd name="connsiteX6" fmla="*/ 36577 w 2982803"/>
              <a:gd name="connsiteY6" fmla="*/ 582254 h 1099438"/>
              <a:gd name="connsiteX7" fmla="*/ 180562 w 2982803"/>
              <a:gd name="connsiteY7" fmla="*/ 1075992 h 1099438"/>
              <a:gd name="connsiteX8" fmla="*/ 795820 w 2982803"/>
              <a:gd name="connsiteY8" fmla="*/ 1086564 h 1099438"/>
              <a:gd name="connsiteX9" fmla="*/ 840724 w 2982803"/>
              <a:gd name="connsiteY9" fmla="*/ 988042 h 1099438"/>
              <a:gd name="connsiteX10" fmla="*/ 1189854 w 2982803"/>
              <a:gd name="connsiteY10" fmla="*/ 997459 h 1099438"/>
              <a:gd name="connsiteX11" fmla="*/ 1180437 w 2982803"/>
              <a:gd name="connsiteY11" fmla="*/ 1087722 h 1099438"/>
              <a:gd name="connsiteX12" fmla="*/ 1821925 w 2982803"/>
              <a:gd name="connsiteY12" fmla="*/ 1092249 h 1099438"/>
              <a:gd name="connsiteX13" fmla="*/ 1804932 w 2982803"/>
              <a:gd name="connsiteY13" fmla="*/ 1079178 h 1099438"/>
              <a:gd name="connsiteX14" fmla="*/ 1817399 w 2982803"/>
              <a:gd name="connsiteY14" fmla="*/ 989926 h 1099438"/>
              <a:gd name="connsiteX15" fmla="*/ 2192270 w 2982803"/>
              <a:gd name="connsiteY15" fmla="*/ 986815 h 1099438"/>
              <a:gd name="connsiteX16" fmla="*/ 2199008 w 2982803"/>
              <a:gd name="connsiteY16" fmla="*/ 1094652 h 1099438"/>
              <a:gd name="connsiteX17" fmla="*/ 2981282 w 2982803"/>
              <a:gd name="connsiteY17" fmla="*/ 1099438 h 1099438"/>
              <a:gd name="connsiteX18" fmla="*/ 2982803 w 298280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3275 w 2955643"/>
              <a:gd name="connsiteY2" fmla="*/ 224932 h 1099438"/>
              <a:gd name="connsiteX3" fmla="*/ 872571 w 2955643"/>
              <a:gd name="connsiteY3" fmla="*/ 220043 h 1099438"/>
              <a:gd name="connsiteX4" fmla="*/ 872571 w 2955643"/>
              <a:gd name="connsiteY4" fmla="*/ 63568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3275 w 2955643"/>
              <a:gd name="connsiteY2" fmla="*/ 224932 h 1099438"/>
              <a:gd name="connsiteX3" fmla="*/ 872571 w 2955643"/>
              <a:gd name="connsiteY3" fmla="*/ 22004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3275 w 2955643"/>
              <a:gd name="connsiteY2" fmla="*/ 224932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3275 w 2955643"/>
              <a:gd name="connsiteY2" fmla="*/ 265672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7802 w 2955643"/>
              <a:gd name="connsiteY2" fmla="*/ 243038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3276 w 2955643"/>
              <a:gd name="connsiteY2" fmla="*/ 256618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63276 w 2955643"/>
              <a:gd name="connsiteY2" fmla="*/ 252092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068165 w 2955643"/>
              <a:gd name="connsiteY1" fmla="*/ 0 h 1099438"/>
              <a:gd name="connsiteX2" fmla="*/ 1081383 w 2955643"/>
              <a:gd name="connsiteY2" fmla="*/ 265672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14669 h 1099438"/>
              <a:gd name="connsiteX1" fmla="*/ 1104379 w 2955643"/>
              <a:gd name="connsiteY1" fmla="*/ 0 h 1099438"/>
              <a:gd name="connsiteX2" fmla="*/ 1081383 w 2955643"/>
              <a:gd name="connsiteY2" fmla="*/ 265672 h 1099438"/>
              <a:gd name="connsiteX3" fmla="*/ 868045 w 2955643"/>
              <a:gd name="connsiteY3" fmla="*/ 247203 h 1099438"/>
              <a:gd name="connsiteX4" fmla="*/ 858991 w 2955643"/>
              <a:gd name="connsiteY4" fmla="*/ 86202 h 1099438"/>
              <a:gd name="connsiteX5" fmla="*/ 0 w 2955643"/>
              <a:gd name="connsiteY5" fmla="*/ 80948 h 1099438"/>
              <a:gd name="connsiteX6" fmla="*/ 9417 w 2955643"/>
              <a:gd name="connsiteY6" fmla="*/ 582254 h 1099438"/>
              <a:gd name="connsiteX7" fmla="*/ 153402 w 2955643"/>
              <a:gd name="connsiteY7" fmla="*/ 1075992 h 1099438"/>
              <a:gd name="connsiteX8" fmla="*/ 768660 w 2955643"/>
              <a:gd name="connsiteY8" fmla="*/ 1086564 h 1099438"/>
              <a:gd name="connsiteX9" fmla="*/ 813564 w 2955643"/>
              <a:gd name="connsiteY9" fmla="*/ 988042 h 1099438"/>
              <a:gd name="connsiteX10" fmla="*/ 1162694 w 2955643"/>
              <a:gd name="connsiteY10" fmla="*/ 997459 h 1099438"/>
              <a:gd name="connsiteX11" fmla="*/ 1153277 w 2955643"/>
              <a:gd name="connsiteY11" fmla="*/ 1087722 h 1099438"/>
              <a:gd name="connsiteX12" fmla="*/ 1794765 w 2955643"/>
              <a:gd name="connsiteY12" fmla="*/ 1092249 h 1099438"/>
              <a:gd name="connsiteX13" fmla="*/ 1777772 w 2955643"/>
              <a:gd name="connsiteY13" fmla="*/ 1079178 h 1099438"/>
              <a:gd name="connsiteX14" fmla="*/ 1790239 w 2955643"/>
              <a:gd name="connsiteY14" fmla="*/ 989926 h 1099438"/>
              <a:gd name="connsiteX15" fmla="*/ 2165110 w 2955643"/>
              <a:gd name="connsiteY15" fmla="*/ 986815 h 1099438"/>
              <a:gd name="connsiteX16" fmla="*/ 2171848 w 2955643"/>
              <a:gd name="connsiteY16" fmla="*/ 1094652 h 1099438"/>
              <a:gd name="connsiteX17" fmla="*/ 2954122 w 2955643"/>
              <a:gd name="connsiteY17" fmla="*/ 1099438 h 1099438"/>
              <a:gd name="connsiteX18" fmla="*/ 2955643 w 2955643"/>
              <a:gd name="connsiteY18" fmla="*/ 14669 h 1099438"/>
              <a:gd name="connsiteX0" fmla="*/ 2955643 w 2955643"/>
              <a:gd name="connsiteY0" fmla="*/ 0 h 1084769"/>
              <a:gd name="connsiteX1" fmla="*/ 1104379 w 2955643"/>
              <a:gd name="connsiteY1" fmla="*/ 12492 h 1084769"/>
              <a:gd name="connsiteX2" fmla="*/ 1081383 w 2955643"/>
              <a:gd name="connsiteY2" fmla="*/ 251003 h 1084769"/>
              <a:gd name="connsiteX3" fmla="*/ 868045 w 2955643"/>
              <a:gd name="connsiteY3" fmla="*/ 232534 h 1084769"/>
              <a:gd name="connsiteX4" fmla="*/ 858991 w 2955643"/>
              <a:gd name="connsiteY4" fmla="*/ 71533 h 1084769"/>
              <a:gd name="connsiteX5" fmla="*/ 0 w 2955643"/>
              <a:gd name="connsiteY5" fmla="*/ 66279 h 1084769"/>
              <a:gd name="connsiteX6" fmla="*/ 9417 w 2955643"/>
              <a:gd name="connsiteY6" fmla="*/ 567585 h 1084769"/>
              <a:gd name="connsiteX7" fmla="*/ 153402 w 2955643"/>
              <a:gd name="connsiteY7" fmla="*/ 1061323 h 1084769"/>
              <a:gd name="connsiteX8" fmla="*/ 768660 w 2955643"/>
              <a:gd name="connsiteY8" fmla="*/ 1071895 h 1084769"/>
              <a:gd name="connsiteX9" fmla="*/ 813564 w 2955643"/>
              <a:gd name="connsiteY9" fmla="*/ 973373 h 1084769"/>
              <a:gd name="connsiteX10" fmla="*/ 1162694 w 2955643"/>
              <a:gd name="connsiteY10" fmla="*/ 982790 h 1084769"/>
              <a:gd name="connsiteX11" fmla="*/ 1153277 w 2955643"/>
              <a:gd name="connsiteY11" fmla="*/ 1073053 h 1084769"/>
              <a:gd name="connsiteX12" fmla="*/ 1794765 w 2955643"/>
              <a:gd name="connsiteY12" fmla="*/ 1077580 h 1084769"/>
              <a:gd name="connsiteX13" fmla="*/ 1777772 w 2955643"/>
              <a:gd name="connsiteY13" fmla="*/ 1064509 h 1084769"/>
              <a:gd name="connsiteX14" fmla="*/ 1790239 w 2955643"/>
              <a:gd name="connsiteY14" fmla="*/ 975257 h 1084769"/>
              <a:gd name="connsiteX15" fmla="*/ 2165110 w 2955643"/>
              <a:gd name="connsiteY15" fmla="*/ 972146 h 1084769"/>
              <a:gd name="connsiteX16" fmla="*/ 2171848 w 2955643"/>
              <a:gd name="connsiteY16" fmla="*/ 1079983 h 1084769"/>
              <a:gd name="connsiteX17" fmla="*/ 2954122 w 2955643"/>
              <a:gd name="connsiteY17" fmla="*/ 1084769 h 1084769"/>
              <a:gd name="connsiteX18" fmla="*/ 2955643 w 2955643"/>
              <a:gd name="connsiteY18" fmla="*/ 0 h 1084769"/>
              <a:gd name="connsiteX0" fmla="*/ 2955643 w 2955643"/>
              <a:gd name="connsiteY0" fmla="*/ 0 h 1084769"/>
              <a:gd name="connsiteX1" fmla="*/ 1104379 w 2955643"/>
              <a:gd name="connsiteY1" fmla="*/ 12492 h 1084769"/>
              <a:gd name="connsiteX2" fmla="*/ 1094963 w 2955643"/>
              <a:gd name="connsiteY2" fmla="*/ 232896 h 1084769"/>
              <a:gd name="connsiteX3" fmla="*/ 868045 w 2955643"/>
              <a:gd name="connsiteY3" fmla="*/ 232534 h 1084769"/>
              <a:gd name="connsiteX4" fmla="*/ 858991 w 2955643"/>
              <a:gd name="connsiteY4" fmla="*/ 71533 h 1084769"/>
              <a:gd name="connsiteX5" fmla="*/ 0 w 2955643"/>
              <a:gd name="connsiteY5" fmla="*/ 66279 h 1084769"/>
              <a:gd name="connsiteX6" fmla="*/ 9417 w 2955643"/>
              <a:gd name="connsiteY6" fmla="*/ 567585 h 1084769"/>
              <a:gd name="connsiteX7" fmla="*/ 153402 w 2955643"/>
              <a:gd name="connsiteY7" fmla="*/ 1061323 h 1084769"/>
              <a:gd name="connsiteX8" fmla="*/ 768660 w 2955643"/>
              <a:gd name="connsiteY8" fmla="*/ 1071895 h 1084769"/>
              <a:gd name="connsiteX9" fmla="*/ 813564 w 2955643"/>
              <a:gd name="connsiteY9" fmla="*/ 973373 h 1084769"/>
              <a:gd name="connsiteX10" fmla="*/ 1162694 w 2955643"/>
              <a:gd name="connsiteY10" fmla="*/ 982790 h 1084769"/>
              <a:gd name="connsiteX11" fmla="*/ 1153277 w 2955643"/>
              <a:gd name="connsiteY11" fmla="*/ 1073053 h 1084769"/>
              <a:gd name="connsiteX12" fmla="*/ 1794765 w 2955643"/>
              <a:gd name="connsiteY12" fmla="*/ 1077580 h 1084769"/>
              <a:gd name="connsiteX13" fmla="*/ 1777772 w 2955643"/>
              <a:gd name="connsiteY13" fmla="*/ 1064509 h 1084769"/>
              <a:gd name="connsiteX14" fmla="*/ 1790239 w 2955643"/>
              <a:gd name="connsiteY14" fmla="*/ 975257 h 1084769"/>
              <a:gd name="connsiteX15" fmla="*/ 2165110 w 2955643"/>
              <a:gd name="connsiteY15" fmla="*/ 972146 h 1084769"/>
              <a:gd name="connsiteX16" fmla="*/ 2171848 w 2955643"/>
              <a:gd name="connsiteY16" fmla="*/ 1079983 h 1084769"/>
              <a:gd name="connsiteX17" fmla="*/ 2954122 w 2955643"/>
              <a:gd name="connsiteY17" fmla="*/ 1084769 h 1084769"/>
              <a:gd name="connsiteX18" fmla="*/ 2955643 w 2955643"/>
              <a:gd name="connsiteY18" fmla="*/ 0 h 1084769"/>
              <a:gd name="connsiteX0" fmla="*/ 2964696 w 2964696"/>
              <a:gd name="connsiteY0" fmla="*/ 23722 h 1072277"/>
              <a:gd name="connsiteX1" fmla="*/ 1104379 w 2964696"/>
              <a:gd name="connsiteY1" fmla="*/ 0 h 1072277"/>
              <a:gd name="connsiteX2" fmla="*/ 1094963 w 2964696"/>
              <a:gd name="connsiteY2" fmla="*/ 220404 h 1072277"/>
              <a:gd name="connsiteX3" fmla="*/ 868045 w 2964696"/>
              <a:gd name="connsiteY3" fmla="*/ 220042 h 1072277"/>
              <a:gd name="connsiteX4" fmla="*/ 858991 w 2964696"/>
              <a:gd name="connsiteY4" fmla="*/ 59041 h 1072277"/>
              <a:gd name="connsiteX5" fmla="*/ 0 w 2964696"/>
              <a:gd name="connsiteY5" fmla="*/ 53787 h 1072277"/>
              <a:gd name="connsiteX6" fmla="*/ 9417 w 2964696"/>
              <a:gd name="connsiteY6" fmla="*/ 555093 h 1072277"/>
              <a:gd name="connsiteX7" fmla="*/ 153402 w 2964696"/>
              <a:gd name="connsiteY7" fmla="*/ 1048831 h 1072277"/>
              <a:gd name="connsiteX8" fmla="*/ 768660 w 2964696"/>
              <a:gd name="connsiteY8" fmla="*/ 1059403 h 1072277"/>
              <a:gd name="connsiteX9" fmla="*/ 813564 w 2964696"/>
              <a:gd name="connsiteY9" fmla="*/ 960881 h 1072277"/>
              <a:gd name="connsiteX10" fmla="*/ 1162694 w 2964696"/>
              <a:gd name="connsiteY10" fmla="*/ 970298 h 1072277"/>
              <a:gd name="connsiteX11" fmla="*/ 1153277 w 2964696"/>
              <a:gd name="connsiteY11" fmla="*/ 1060561 h 1072277"/>
              <a:gd name="connsiteX12" fmla="*/ 1794765 w 2964696"/>
              <a:gd name="connsiteY12" fmla="*/ 1065088 h 1072277"/>
              <a:gd name="connsiteX13" fmla="*/ 1777772 w 2964696"/>
              <a:gd name="connsiteY13" fmla="*/ 1052017 h 1072277"/>
              <a:gd name="connsiteX14" fmla="*/ 1790239 w 2964696"/>
              <a:gd name="connsiteY14" fmla="*/ 962765 h 1072277"/>
              <a:gd name="connsiteX15" fmla="*/ 2165110 w 2964696"/>
              <a:gd name="connsiteY15" fmla="*/ 959654 h 1072277"/>
              <a:gd name="connsiteX16" fmla="*/ 2171848 w 2964696"/>
              <a:gd name="connsiteY16" fmla="*/ 1067491 h 1072277"/>
              <a:gd name="connsiteX17" fmla="*/ 2954122 w 2964696"/>
              <a:gd name="connsiteY17" fmla="*/ 1072277 h 1072277"/>
              <a:gd name="connsiteX18" fmla="*/ 2964696 w 2964696"/>
              <a:gd name="connsiteY18" fmla="*/ 23722 h 1072277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0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813564 w 2964696"/>
              <a:gd name="connsiteY9" fmla="*/ 951827 h 1063223"/>
              <a:gd name="connsiteX10" fmla="*/ 1162694 w 2964696"/>
              <a:gd name="connsiteY10" fmla="*/ 961244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90239 w 2964696"/>
              <a:gd name="connsiteY14" fmla="*/ 953711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108543 w 2964696"/>
              <a:gd name="connsiteY2" fmla="*/ 220404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813564 w 2964696"/>
              <a:gd name="connsiteY9" fmla="*/ 951827 h 1063223"/>
              <a:gd name="connsiteX10" fmla="*/ 1162694 w 2964696"/>
              <a:gd name="connsiteY10" fmla="*/ 961244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90239 w 2964696"/>
              <a:gd name="connsiteY14" fmla="*/ 953711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1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813564 w 2964696"/>
              <a:gd name="connsiteY9" fmla="*/ 951827 h 1063223"/>
              <a:gd name="connsiteX10" fmla="*/ 1162694 w 2964696"/>
              <a:gd name="connsiteY10" fmla="*/ 961244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90239 w 2964696"/>
              <a:gd name="connsiteY14" fmla="*/ 953711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1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772824 w 2964696"/>
              <a:gd name="connsiteY9" fmla="*/ 942773 h 1063223"/>
              <a:gd name="connsiteX10" fmla="*/ 1162694 w 2964696"/>
              <a:gd name="connsiteY10" fmla="*/ 961244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90239 w 2964696"/>
              <a:gd name="connsiteY14" fmla="*/ 953711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1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772824 w 2964696"/>
              <a:gd name="connsiteY9" fmla="*/ 942773 h 1063223"/>
              <a:gd name="connsiteX10" fmla="*/ 1158168 w 2964696"/>
              <a:gd name="connsiteY10" fmla="*/ 938610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90239 w 2964696"/>
              <a:gd name="connsiteY14" fmla="*/ 953711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1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772824 w 2964696"/>
              <a:gd name="connsiteY9" fmla="*/ 942773 h 1063223"/>
              <a:gd name="connsiteX10" fmla="*/ 1158168 w 2964696"/>
              <a:gd name="connsiteY10" fmla="*/ 938610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85712 w 2964696"/>
              <a:gd name="connsiteY14" fmla="*/ 940131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1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772824 w 2964696"/>
              <a:gd name="connsiteY9" fmla="*/ 942773 h 1063223"/>
              <a:gd name="connsiteX10" fmla="*/ 1158168 w 2964696"/>
              <a:gd name="connsiteY10" fmla="*/ 938610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85712 w 2964696"/>
              <a:gd name="connsiteY14" fmla="*/ 953712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63223"/>
              <a:gd name="connsiteX1" fmla="*/ 1104379 w 2964696"/>
              <a:gd name="connsiteY1" fmla="*/ 0 h 1063223"/>
              <a:gd name="connsiteX2" fmla="*/ 1094963 w 2964696"/>
              <a:gd name="connsiteY2" fmla="*/ 211351 h 1063223"/>
              <a:gd name="connsiteX3" fmla="*/ 868045 w 2964696"/>
              <a:gd name="connsiteY3" fmla="*/ 210988 h 1063223"/>
              <a:gd name="connsiteX4" fmla="*/ 858991 w 2964696"/>
              <a:gd name="connsiteY4" fmla="*/ 49987 h 1063223"/>
              <a:gd name="connsiteX5" fmla="*/ 0 w 2964696"/>
              <a:gd name="connsiteY5" fmla="*/ 44733 h 1063223"/>
              <a:gd name="connsiteX6" fmla="*/ 9417 w 2964696"/>
              <a:gd name="connsiteY6" fmla="*/ 546039 h 1063223"/>
              <a:gd name="connsiteX7" fmla="*/ 153402 w 2964696"/>
              <a:gd name="connsiteY7" fmla="*/ 1039777 h 1063223"/>
              <a:gd name="connsiteX8" fmla="*/ 768660 w 2964696"/>
              <a:gd name="connsiteY8" fmla="*/ 1050349 h 1063223"/>
              <a:gd name="connsiteX9" fmla="*/ 772824 w 2964696"/>
              <a:gd name="connsiteY9" fmla="*/ 942773 h 1063223"/>
              <a:gd name="connsiteX10" fmla="*/ 1158168 w 2964696"/>
              <a:gd name="connsiteY10" fmla="*/ 938610 h 1063223"/>
              <a:gd name="connsiteX11" fmla="*/ 1153277 w 2964696"/>
              <a:gd name="connsiteY11" fmla="*/ 1051507 h 1063223"/>
              <a:gd name="connsiteX12" fmla="*/ 1794765 w 2964696"/>
              <a:gd name="connsiteY12" fmla="*/ 1056034 h 1063223"/>
              <a:gd name="connsiteX13" fmla="*/ 1777772 w 2964696"/>
              <a:gd name="connsiteY13" fmla="*/ 1042963 h 1063223"/>
              <a:gd name="connsiteX14" fmla="*/ 1785712 w 2964696"/>
              <a:gd name="connsiteY14" fmla="*/ 944659 h 1063223"/>
              <a:gd name="connsiteX15" fmla="*/ 2165110 w 2964696"/>
              <a:gd name="connsiteY15" fmla="*/ 950600 h 1063223"/>
              <a:gd name="connsiteX16" fmla="*/ 2171848 w 2964696"/>
              <a:gd name="connsiteY16" fmla="*/ 1058437 h 1063223"/>
              <a:gd name="connsiteX17" fmla="*/ 2954122 w 2964696"/>
              <a:gd name="connsiteY17" fmla="*/ 1063223 h 1063223"/>
              <a:gd name="connsiteX18" fmla="*/ 2964696 w 2964696"/>
              <a:gd name="connsiteY18" fmla="*/ 14668 h 1063223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85712 w 2964696"/>
              <a:gd name="connsiteY14" fmla="*/ 944659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90239 w 2964696"/>
              <a:gd name="connsiteY14" fmla="*/ 953712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90239 w 2964696"/>
              <a:gd name="connsiteY14" fmla="*/ 940132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90239 w 2964696"/>
              <a:gd name="connsiteY14" fmla="*/ 944659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90239 w 2964696"/>
              <a:gd name="connsiteY14" fmla="*/ 953713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90239 w 2964696"/>
              <a:gd name="connsiteY14" fmla="*/ 944659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85713 w 2964696"/>
              <a:gd name="connsiteY14" fmla="*/ 953713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54170 h 1058437"/>
              <a:gd name="connsiteX18" fmla="*/ 2964696 w 2964696"/>
              <a:gd name="connsiteY18" fmla="*/ 14668 h 1058437"/>
              <a:gd name="connsiteX0" fmla="*/ 2964696 w 2964696"/>
              <a:gd name="connsiteY0" fmla="*/ 14668 h 1058437"/>
              <a:gd name="connsiteX1" fmla="*/ 1104379 w 2964696"/>
              <a:gd name="connsiteY1" fmla="*/ 0 h 1058437"/>
              <a:gd name="connsiteX2" fmla="*/ 1094963 w 2964696"/>
              <a:gd name="connsiteY2" fmla="*/ 211351 h 1058437"/>
              <a:gd name="connsiteX3" fmla="*/ 868045 w 2964696"/>
              <a:gd name="connsiteY3" fmla="*/ 210988 h 1058437"/>
              <a:gd name="connsiteX4" fmla="*/ 858991 w 2964696"/>
              <a:gd name="connsiteY4" fmla="*/ 49987 h 1058437"/>
              <a:gd name="connsiteX5" fmla="*/ 0 w 2964696"/>
              <a:gd name="connsiteY5" fmla="*/ 44733 h 1058437"/>
              <a:gd name="connsiteX6" fmla="*/ 9417 w 2964696"/>
              <a:gd name="connsiteY6" fmla="*/ 546039 h 1058437"/>
              <a:gd name="connsiteX7" fmla="*/ 153402 w 2964696"/>
              <a:gd name="connsiteY7" fmla="*/ 1039777 h 1058437"/>
              <a:gd name="connsiteX8" fmla="*/ 768660 w 2964696"/>
              <a:gd name="connsiteY8" fmla="*/ 1050349 h 1058437"/>
              <a:gd name="connsiteX9" fmla="*/ 772824 w 2964696"/>
              <a:gd name="connsiteY9" fmla="*/ 942773 h 1058437"/>
              <a:gd name="connsiteX10" fmla="*/ 1158168 w 2964696"/>
              <a:gd name="connsiteY10" fmla="*/ 938610 h 1058437"/>
              <a:gd name="connsiteX11" fmla="*/ 1153277 w 2964696"/>
              <a:gd name="connsiteY11" fmla="*/ 1051507 h 1058437"/>
              <a:gd name="connsiteX12" fmla="*/ 1794765 w 2964696"/>
              <a:gd name="connsiteY12" fmla="*/ 1056034 h 1058437"/>
              <a:gd name="connsiteX13" fmla="*/ 1777772 w 2964696"/>
              <a:gd name="connsiteY13" fmla="*/ 1042963 h 1058437"/>
              <a:gd name="connsiteX14" fmla="*/ 1785713 w 2964696"/>
              <a:gd name="connsiteY14" fmla="*/ 953713 h 1058437"/>
              <a:gd name="connsiteX15" fmla="*/ 2165110 w 2964696"/>
              <a:gd name="connsiteY15" fmla="*/ 950600 h 1058437"/>
              <a:gd name="connsiteX16" fmla="*/ 2171848 w 2964696"/>
              <a:gd name="connsiteY16" fmla="*/ 1058437 h 1058437"/>
              <a:gd name="connsiteX17" fmla="*/ 2954122 w 2964696"/>
              <a:gd name="connsiteY17" fmla="*/ 1031536 h 1058437"/>
              <a:gd name="connsiteX18" fmla="*/ 2964696 w 2964696"/>
              <a:gd name="connsiteY18" fmla="*/ 14668 h 1058437"/>
              <a:gd name="connsiteX0" fmla="*/ 2964696 w 2964696"/>
              <a:gd name="connsiteY0" fmla="*/ 14668 h 1056034"/>
              <a:gd name="connsiteX1" fmla="*/ 1104379 w 2964696"/>
              <a:gd name="connsiteY1" fmla="*/ 0 h 1056034"/>
              <a:gd name="connsiteX2" fmla="*/ 1094963 w 2964696"/>
              <a:gd name="connsiteY2" fmla="*/ 211351 h 1056034"/>
              <a:gd name="connsiteX3" fmla="*/ 868045 w 2964696"/>
              <a:gd name="connsiteY3" fmla="*/ 210988 h 1056034"/>
              <a:gd name="connsiteX4" fmla="*/ 858991 w 2964696"/>
              <a:gd name="connsiteY4" fmla="*/ 49987 h 1056034"/>
              <a:gd name="connsiteX5" fmla="*/ 0 w 2964696"/>
              <a:gd name="connsiteY5" fmla="*/ 44733 h 1056034"/>
              <a:gd name="connsiteX6" fmla="*/ 9417 w 2964696"/>
              <a:gd name="connsiteY6" fmla="*/ 546039 h 1056034"/>
              <a:gd name="connsiteX7" fmla="*/ 153402 w 2964696"/>
              <a:gd name="connsiteY7" fmla="*/ 1039777 h 1056034"/>
              <a:gd name="connsiteX8" fmla="*/ 768660 w 2964696"/>
              <a:gd name="connsiteY8" fmla="*/ 1050349 h 1056034"/>
              <a:gd name="connsiteX9" fmla="*/ 772824 w 2964696"/>
              <a:gd name="connsiteY9" fmla="*/ 942773 h 1056034"/>
              <a:gd name="connsiteX10" fmla="*/ 1158168 w 2964696"/>
              <a:gd name="connsiteY10" fmla="*/ 938610 h 1056034"/>
              <a:gd name="connsiteX11" fmla="*/ 1153277 w 2964696"/>
              <a:gd name="connsiteY11" fmla="*/ 1051507 h 1056034"/>
              <a:gd name="connsiteX12" fmla="*/ 1794765 w 2964696"/>
              <a:gd name="connsiteY12" fmla="*/ 1056034 h 1056034"/>
              <a:gd name="connsiteX13" fmla="*/ 1777772 w 2964696"/>
              <a:gd name="connsiteY13" fmla="*/ 1042963 h 1056034"/>
              <a:gd name="connsiteX14" fmla="*/ 1785713 w 2964696"/>
              <a:gd name="connsiteY14" fmla="*/ 953713 h 1056034"/>
              <a:gd name="connsiteX15" fmla="*/ 2165110 w 2964696"/>
              <a:gd name="connsiteY15" fmla="*/ 950600 h 1056034"/>
              <a:gd name="connsiteX16" fmla="*/ 2162794 w 2964696"/>
              <a:gd name="connsiteY16" fmla="*/ 1022223 h 1056034"/>
              <a:gd name="connsiteX17" fmla="*/ 2954122 w 2964696"/>
              <a:gd name="connsiteY17" fmla="*/ 1031536 h 1056034"/>
              <a:gd name="connsiteX18" fmla="*/ 2964696 w 2964696"/>
              <a:gd name="connsiteY18" fmla="*/ 14668 h 1056034"/>
              <a:gd name="connsiteX0" fmla="*/ 2964696 w 2964696"/>
              <a:gd name="connsiteY0" fmla="*/ 14668 h 1056034"/>
              <a:gd name="connsiteX1" fmla="*/ 1104379 w 2964696"/>
              <a:gd name="connsiteY1" fmla="*/ 0 h 1056034"/>
              <a:gd name="connsiteX2" fmla="*/ 1094963 w 2964696"/>
              <a:gd name="connsiteY2" fmla="*/ 211351 h 1056034"/>
              <a:gd name="connsiteX3" fmla="*/ 868045 w 2964696"/>
              <a:gd name="connsiteY3" fmla="*/ 210988 h 1056034"/>
              <a:gd name="connsiteX4" fmla="*/ 858991 w 2964696"/>
              <a:gd name="connsiteY4" fmla="*/ 49987 h 1056034"/>
              <a:gd name="connsiteX5" fmla="*/ 0 w 2964696"/>
              <a:gd name="connsiteY5" fmla="*/ 44733 h 1056034"/>
              <a:gd name="connsiteX6" fmla="*/ 9417 w 2964696"/>
              <a:gd name="connsiteY6" fmla="*/ 546039 h 1056034"/>
              <a:gd name="connsiteX7" fmla="*/ 153402 w 2964696"/>
              <a:gd name="connsiteY7" fmla="*/ 1039777 h 1056034"/>
              <a:gd name="connsiteX8" fmla="*/ 768660 w 2964696"/>
              <a:gd name="connsiteY8" fmla="*/ 1050349 h 1056034"/>
              <a:gd name="connsiteX9" fmla="*/ 772824 w 2964696"/>
              <a:gd name="connsiteY9" fmla="*/ 942773 h 1056034"/>
              <a:gd name="connsiteX10" fmla="*/ 1158168 w 2964696"/>
              <a:gd name="connsiteY10" fmla="*/ 938610 h 1056034"/>
              <a:gd name="connsiteX11" fmla="*/ 1153277 w 2964696"/>
              <a:gd name="connsiteY11" fmla="*/ 1051507 h 1056034"/>
              <a:gd name="connsiteX12" fmla="*/ 1794765 w 2964696"/>
              <a:gd name="connsiteY12" fmla="*/ 1056034 h 1056034"/>
              <a:gd name="connsiteX13" fmla="*/ 1777772 w 2964696"/>
              <a:gd name="connsiteY13" fmla="*/ 1042963 h 1056034"/>
              <a:gd name="connsiteX14" fmla="*/ 1785713 w 2964696"/>
              <a:gd name="connsiteY14" fmla="*/ 953713 h 1056034"/>
              <a:gd name="connsiteX15" fmla="*/ 2165110 w 2964696"/>
              <a:gd name="connsiteY15" fmla="*/ 950600 h 1056034"/>
              <a:gd name="connsiteX16" fmla="*/ 2162794 w 2964696"/>
              <a:gd name="connsiteY16" fmla="*/ 1022223 h 1056034"/>
              <a:gd name="connsiteX17" fmla="*/ 2958649 w 2964696"/>
              <a:gd name="connsiteY17" fmla="*/ 1022483 h 1056034"/>
              <a:gd name="connsiteX18" fmla="*/ 2964696 w 2964696"/>
              <a:gd name="connsiteY18" fmla="*/ 14668 h 1056034"/>
              <a:gd name="connsiteX0" fmla="*/ 2964696 w 2964696"/>
              <a:gd name="connsiteY0" fmla="*/ 14668 h 1056034"/>
              <a:gd name="connsiteX1" fmla="*/ 1104379 w 2964696"/>
              <a:gd name="connsiteY1" fmla="*/ 0 h 1056034"/>
              <a:gd name="connsiteX2" fmla="*/ 1094963 w 2964696"/>
              <a:gd name="connsiteY2" fmla="*/ 211351 h 1056034"/>
              <a:gd name="connsiteX3" fmla="*/ 868045 w 2964696"/>
              <a:gd name="connsiteY3" fmla="*/ 210988 h 1056034"/>
              <a:gd name="connsiteX4" fmla="*/ 858991 w 2964696"/>
              <a:gd name="connsiteY4" fmla="*/ 49987 h 1056034"/>
              <a:gd name="connsiteX5" fmla="*/ 0 w 2964696"/>
              <a:gd name="connsiteY5" fmla="*/ 44733 h 1056034"/>
              <a:gd name="connsiteX6" fmla="*/ 9417 w 2964696"/>
              <a:gd name="connsiteY6" fmla="*/ 546039 h 1056034"/>
              <a:gd name="connsiteX7" fmla="*/ 153402 w 2964696"/>
              <a:gd name="connsiteY7" fmla="*/ 1039777 h 1056034"/>
              <a:gd name="connsiteX8" fmla="*/ 768660 w 2964696"/>
              <a:gd name="connsiteY8" fmla="*/ 1050349 h 1056034"/>
              <a:gd name="connsiteX9" fmla="*/ 772824 w 2964696"/>
              <a:gd name="connsiteY9" fmla="*/ 942773 h 1056034"/>
              <a:gd name="connsiteX10" fmla="*/ 1158168 w 2964696"/>
              <a:gd name="connsiteY10" fmla="*/ 938610 h 1056034"/>
              <a:gd name="connsiteX11" fmla="*/ 1153277 w 2964696"/>
              <a:gd name="connsiteY11" fmla="*/ 1051507 h 1056034"/>
              <a:gd name="connsiteX12" fmla="*/ 1794765 w 2964696"/>
              <a:gd name="connsiteY12" fmla="*/ 1056034 h 1056034"/>
              <a:gd name="connsiteX13" fmla="*/ 1777772 w 2964696"/>
              <a:gd name="connsiteY13" fmla="*/ 1042963 h 1056034"/>
              <a:gd name="connsiteX14" fmla="*/ 1785713 w 2964696"/>
              <a:gd name="connsiteY14" fmla="*/ 940133 h 1056034"/>
              <a:gd name="connsiteX15" fmla="*/ 2165110 w 2964696"/>
              <a:gd name="connsiteY15" fmla="*/ 950600 h 1056034"/>
              <a:gd name="connsiteX16" fmla="*/ 2162794 w 2964696"/>
              <a:gd name="connsiteY16" fmla="*/ 1022223 h 1056034"/>
              <a:gd name="connsiteX17" fmla="*/ 2958649 w 2964696"/>
              <a:gd name="connsiteY17" fmla="*/ 1022483 h 1056034"/>
              <a:gd name="connsiteX18" fmla="*/ 2964696 w 2964696"/>
              <a:gd name="connsiteY18" fmla="*/ 14668 h 1056034"/>
              <a:gd name="connsiteX0" fmla="*/ 2964696 w 2964696"/>
              <a:gd name="connsiteY0" fmla="*/ 14668 h 1056034"/>
              <a:gd name="connsiteX1" fmla="*/ 1104379 w 2964696"/>
              <a:gd name="connsiteY1" fmla="*/ 0 h 1056034"/>
              <a:gd name="connsiteX2" fmla="*/ 1094963 w 2964696"/>
              <a:gd name="connsiteY2" fmla="*/ 211351 h 1056034"/>
              <a:gd name="connsiteX3" fmla="*/ 868045 w 2964696"/>
              <a:gd name="connsiteY3" fmla="*/ 210988 h 1056034"/>
              <a:gd name="connsiteX4" fmla="*/ 858991 w 2964696"/>
              <a:gd name="connsiteY4" fmla="*/ 49987 h 1056034"/>
              <a:gd name="connsiteX5" fmla="*/ 0 w 2964696"/>
              <a:gd name="connsiteY5" fmla="*/ 44733 h 1056034"/>
              <a:gd name="connsiteX6" fmla="*/ 9417 w 2964696"/>
              <a:gd name="connsiteY6" fmla="*/ 546039 h 1056034"/>
              <a:gd name="connsiteX7" fmla="*/ 153402 w 2964696"/>
              <a:gd name="connsiteY7" fmla="*/ 1039777 h 1056034"/>
              <a:gd name="connsiteX8" fmla="*/ 768660 w 2964696"/>
              <a:gd name="connsiteY8" fmla="*/ 1050349 h 1056034"/>
              <a:gd name="connsiteX9" fmla="*/ 772824 w 2964696"/>
              <a:gd name="connsiteY9" fmla="*/ 942773 h 1056034"/>
              <a:gd name="connsiteX10" fmla="*/ 1158168 w 2964696"/>
              <a:gd name="connsiteY10" fmla="*/ 938610 h 1056034"/>
              <a:gd name="connsiteX11" fmla="*/ 1153277 w 2964696"/>
              <a:gd name="connsiteY11" fmla="*/ 1051507 h 1056034"/>
              <a:gd name="connsiteX12" fmla="*/ 1794765 w 2964696"/>
              <a:gd name="connsiteY12" fmla="*/ 1056034 h 1056034"/>
              <a:gd name="connsiteX13" fmla="*/ 1777772 w 2964696"/>
              <a:gd name="connsiteY13" fmla="*/ 1024856 h 1056034"/>
              <a:gd name="connsiteX14" fmla="*/ 1785713 w 2964696"/>
              <a:gd name="connsiteY14" fmla="*/ 940133 h 1056034"/>
              <a:gd name="connsiteX15" fmla="*/ 2165110 w 2964696"/>
              <a:gd name="connsiteY15" fmla="*/ 950600 h 1056034"/>
              <a:gd name="connsiteX16" fmla="*/ 2162794 w 2964696"/>
              <a:gd name="connsiteY16" fmla="*/ 1022223 h 1056034"/>
              <a:gd name="connsiteX17" fmla="*/ 2958649 w 2964696"/>
              <a:gd name="connsiteY17" fmla="*/ 1022483 h 1056034"/>
              <a:gd name="connsiteX18" fmla="*/ 2964696 w 2964696"/>
              <a:gd name="connsiteY18" fmla="*/ 14668 h 1056034"/>
              <a:gd name="connsiteX0" fmla="*/ 2964696 w 2964696"/>
              <a:gd name="connsiteY0" fmla="*/ 14668 h 1051507"/>
              <a:gd name="connsiteX1" fmla="*/ 1104379 w 2964696"/>
              <a:gd name="connsiteY1" fmla="*/ 0 h 1051507"/>
              <a:gd name="connsiteX2" fmla="*/ 1094963 w 2964696"/>
              <a:gd name="connsiteY2" fmla="*/ 211351 h 1051507"/>
              <a:gd name="connsiteX3" fmla="*/ 868045 w 2964696"/>
              <a:gd name="connsiteY3" fmla="*/ 210988 h 1051507"/>
              <a:gd name="connsiteX4" fmla="*/ 858991 w 2964696"/>
              <a:gd name="connsiteY4" fmla="*/ 49987 h 1051507"/>
              <a:gd name="connsiteX5" fmla="*/ 0 w 2964696"/>
              <a:gd name="connsiteY5" fmla="*/ 44733 h 1051507"/>
              <a:gd name="connsiteX6" fmla="*/ 9417 w 2964696"/>
              <a:gd name="connsiteY6" fmla="*/ 546039 h 1051507"/>
              <a:gd name="connsiteX7" fmla="*/ 153402 w 2964696"/>
              <a:gd name="connsiteY7" fmla="*/ 1039777 h 1051507"/>
              <a:gd name="connsiteX8" fmla="*/ 768660 w 2964696"/>
              <a:gd name="connsiteY8" fmla="*/ 1050349 h 1051507"/>
              <a:gd name="connsiteX9" fmla="*/ 772824 w 2964696"/>
              <a:gd name="connsiteY9" fmla="*/ 942773 h 1051507"/>
              <a:gd name="connsiteX10" fmla="*/ 1158168 w 2964696"/>
              <a:gd name="connsiteY10" fmla="*/ 938610 h 1051507"/>
              <a:gd name="connsiteX11" fmla="*/ 1153277 w 2964696"/>
              <a:gd name="connsiteY11" fmla="*/ 1051507 h 1051507"/>
              <a:gd name="connsiteX12" fmla="*/ 1799291 w 2964696"/>
              <a:gd name="connsiteY12" fmla="*/ 1037927 h 1051507"/>
              <a:gd name="connsiteX13" fmla="*/ 1777772 w 2964696"/>
              <a:gd name="connsiteY13" fmla="*/ 1024856 h 1051507"/>
              <a:gd name="connsiteX14" fmla="*/ 1785713 w 2964696"/>
              <a:gd name="connsiteY14" fmla="*/ 940133 h 1051507"/>
              <a:gd name="connsiteX15" fmla="*/ 2165110 w 2964696"/>
              <a:gd name="connsiteY15" fmla="*/ 950600 h 1051507"/>
              <a:gd name="connsiteX16" fmla="*/ 2162794 w 2964696"/>
              <a:gd name="connsiteY16" fmla="*/ 1022223 h 1051507"/>
              <a:gd name="connsiteX17" fmla="*/ 2958649 w 2964696"/>
              <a:gd name="connsiteY17" fmla="*/ 1022483 h 1051507"/>
              <a:gd name="connsiteX18" fmla="*/ 2964696 w 2964696"/>
              <a:gd name="connsiteY18" fmla="*/ 14668 h 1051507"/>
              <a:gd name="connsiteX0" fmla="*/ 2964696 w 2964696"/>
              <a:gd name="connsiteY0" fmla="*/ 14668 h 1050349"/>
              <a:gd name="connsiteX1" fmla="*/ 1104379 w 2964696"/>
              <a:gd name="connsiteY1" fmla="*/ 0 h 1050349"/>
              <a:gd name="connsiteX2" fmla="*/ 1094963 w 2964696"/>
              <a:gd name="connsiteY2" fmla="*/ 211351 h 1050349"/>
              <a:gd name="connsiteX3" fmla="*/ 868045 w 2964696"/>
              <a:gd name="connsiteY3" fmla="*/ 210988 h 1050349"/>
              <a:gd name="connsiteX4" fmla="*/ 858991 w 2964696"/>
              <a:gd name="connsiteY4" fmla="*/ 49987 h 1050349"/>
              <a:gd name="connsiteX5" fmla="*/ 0 w 2964696"/>
              <a:gd name="connsiteY5" fmla="*/ 44733 h 1050349"/>
              <a:gd name="connsiteX6" fmla="*/ 9417 w 2964696"/>
              <a:gd name="connsiteY6" fmla="*/ 546039 h 1050349"/>
              <a:gd name="connsiteX7" fmla="*/ 153402 w 2964696"/>
              <a:gd name="connsiteY7" fmla="*/ 1039777 h 1050349"/>
              <a:gd name="connsiteX8" fmla="*/ 768660 w 2964696"/>
              <a:gd name="connsiteY8" fmla="*/ 1050349 h 1050349"/>
              <a:gd name="connsiteX9" fmla="*/ 772824 w 2964696"/>
              <a:gd name="connsiteY9" fmla="*/ 942773 h 1050349"/>
              <a:gd name="connsiteX10" fmla="*/ 1158168 w 2964696"/>
              <a:gd name="connsiteY10" fmla="*/ 938610 h 1050349"/>
              <a:gd name="connsiteX11" fmla="*/ 1157803 w 2964696"/>
              <a:gd name="connsiteY11" fmla="*/ 1024347 h 1050349"/>
              <a:gd name="connsiteX12" fmla="*/ 1799291 w 2964696"/>
              <a:gd name="connsiteY12" fmla="*/ 1037927 h 1050349"/>
              <a:gd name="connsiteX13" fmla="*/ 1777772 w 2964696"/>
              <a:gd name="connsiteY13" fmla="*/ 1024856 h 1050349"/>
              <a:gd name="connsiteX14" fmla="*/ 1785713 w 2964696"/>
              <a:gd name="connsiteY14" fmla="*/ 940133 h 1050349"/>
              <a:gd name="connsiteX15" fmla="*/ 2165110 w 2964696"/>
              <a:gd name="connsiteY15" fmla="*/ 950600 h 1050349"/>
              <a:gd name="connsiteX16" fmla="*/ 2162794 w 2964696"/>
              <a:gd name="connsiteY16" fmla="*/ 1022223 h 1050349"/>
              <a:gd name="connsiteX17" fmla="*/ 2958649 w 2964696"/>
              <a:gd name="connsiteY17" fmla="*/ 1022483 h 1050349"/>
              <a:gd name="connsiteX18" fmla="*/ 2964696 w 2964696"/>
              <a:gd name="connsiteY18" fmla="*/ 14668 h 1050349"/>
              <a:gd name="connsiteX0" fmla="*/ 2964696 w 2964696"/>
              <a:gd name="connsiteY0" fmla="*/ 14668 h 1050349"/>
              <a:gd name="connsiteX1" fmla="*/ 1104379 w 2964696"/>
              <a:gd name="connsiteY1" fmla="*/ 0 h 1050349"/>
              <a:gd name="connsiteX2" fmla="*/ 1094963 w 2964696"/>
              <a:gd name="connsiteY2" fmla="*/ 211351 h 1050349"/>
              <a:gd name="connsiteX3" fmla="*/ 868045 w 2964696"/>
              <a:gd name="connsiteY3" fmla="*/ 210988 h 1050349"/>
              <a:gd name="connsiteX4" fmla="*/ 858991 w 2964696"/>
              <a:gd name="connsiteY4" fmla="*/ 49987 h 1050349"/>
              <a:gd name="connsiteX5" fmla="*/ 0 w 2964696"/>
              <a:gd name="connsiteY5" fmla="*/ 44733 h 1050349"/>
              <a:gd name="connsiteX6" fmla="*/ 9417 w 2964696"/>
              <a:gd name="connsiteY6" fmla="*/ 546039 h 1050349"/>
              <a:gd name="connsiteX7" fmla="*/ 153402 w 2964696"/>
              <a:gd name="connsiteY7" fmla="*/ 1039777 h 1050349"/>
              <a:gd name="connsiteX8" fmla="*/ 768660 w 2964696"/>
              <a:gd name="connsiteY8" fmla="*/ 1050349 h 1050349"/>
              <a:gd name="connsiteX9" fmla="*/ 772824 w 2964696"/>
              <a:gd name="connsiteY9" fmla="*/ 942773 h 1050349"/>
              <a:gd name="connsiteX10" fmla="*/ 1158168 w 2964696"/>
              <a:gd name="connsiteY10" fmla="*/ 938610 h 1050349"/>
              <a:gd name="connsiteX11" fmla="*/ 1157803 w 2964696"/>
              <a:gd name="connsiteY11" fmla="*/ 1024347 h 1050349"/>
              <a:gd name="connsiteX12" fmla="*/ 1785710 w 2964696"/>
              <a:gd name="connsiteY12" fmla="*/ 1024347 h 1050349"/>
              <a:gd name="connsiteX13" fmla="*/ 1777772 w 2964696"/>
              <a:gd name="connsiteY13" fmla="*/ 1024856 h 1050349"/>
              <a:gd name="connsiteX14" fmla="*/ 1785713 w 2964696"/>
              <a:gd name="connsiteY14" fmla="*/ 940133 h 1050349"/>
              <a:gd name="connsiteX15" fmla="*/ 2165110 w 2964696"/>
              <a:gd name="connsiteY15" fmla="*/ 950600 h 1050349"/>
              <a:gd name="connsiteX16" fmla="*/ 2162794 w 2964696"/>
              <a:gd name="connsiteY16" fmla="*/ 1022223 h 1050349"/>
              <a:gd name="connsiteX17" fmla="*/ 2958649 w 2964696"/>
              <a:gd name="connsiteY17" fmla="*/ 1022483 h 1050349"/>
              <a:gd name="connsiteX18" fmla="*/ 2964696 w 2964696"/>
              <a:gd name="connsiteY18" fmla="*/ 14668 h 1050349"/>
              <a:gd name="connsiteX0" fmla="*/ 2964696 w 2964696"/>
              <a:gd name="connsiteY0" fmla="*/ 14668 h 1039777"/>
              <a:gd name="connsiteX1" fmla="*/ 1104379 w 2964696"/>
              <a:gd name="connsiteY1" fmla="*/ 0 h 1039777"/>
              <a:gd name="connsiteX2" fmla="*/ 1094963 w 2964696"/>
              <a:gd name="connsiteY2" fmla="*/ 211351 h 1039777"/>
              <a:gd name="connsiteX3" fmla="*/ 868045 w 2964696"/>
              <a:gd name="connsiteY3" fmla="*/ 210988 h 1039777"/>
              <a:gd name="connsiteX4" fmla="*/ 858991 w 2964696"/>
              <a:gd name="connsiteY4" fmla="*/ 49987 h 1039777"/>
              <a:gd name="connsiteX5" fmla="*/ 0 w 2964696"/>
              <a:gd name="connsiteY5" fmla="*/ 44733 h 1039777"/>
              <a:gd name="connsiteX6" fmla="*/ 9417 w 2964696"/>
              <a:gd name="connsiteY6" fmla="*/ 546039 h 1039777"/>
              <a:gd name="connsiteX7" fmla="*/ 153402 w 2964696"/>
              <a:gd name="connsiteY7" fmla="*/ 1039777 h 1039777"/>
              <a:gd name="connsiteX8" fmla="*/ 768660 w 2964696"/>
              <a:gd name="connsiteY8" fmla="*/ 1032242 h 1039777"/>
              <a:gd name="connsiteX9" fmla="*/ 772824 w 2964696"/>
              <a:gd name="connsiteY9" fmla="*/ 942773 h 1039777"/>
              <a:gd name="connsiteX10" fmla="*/ 1158168 w 2964696"/>
              <a:gd name="connsiteY10" fmla="*/ 938610 h 1039777"/>
              <a:gd name="connsiteX11" fmla="*/ 1157803 w 2964696"/>
              <a:gd name="connsiteY11" fmla="*/ 1024347 h 1039777"/>
              <a:gd name="connsiteX12" fmla="*/ 1785710 w 2964696"/>
              <a:gd name="connsiteY12" fmla="*/ 1024347 h 1039777"/>
              <a:gd name="connsiteX13" fmla="*/ 1777772 w 2964696"/>
              <a:gd name="connsiteY13" fmla="*/ 1024856 h 1039777"/>
              <a:gd name="connsiteX14" fmla="*/ 1785713 w 2964696"/>
              <a:gd name="connsiteY14" fmla="*/ 940133 h 1039777"/>
              <a:gd name="connsiteX15" fmla="*/ 2165110 w 2964696"/>
              <a:gd name="connsiteY15" fmla="*/ 950600 h 1039777"/>
              <a:gd name="connsiteX16" fmla="*/ 2162794 w 2964696"/>
              <a:gd name="connsiteY16" fmla="*/ 1022223 h 1039777"/>
              <a:gd name="connsiteX17" fmla="*/ 2958649 w 2964696"/>
              <a:gd name="connsiteY17" fmla="*/ 1022483 h 1039777"/>
              <a:gd name="connsiteX18" fmla="*/ 2964696 w 2964696"/>
              <a:gd name="connsiteY18" fmla="*/ 14668 h 1039777"/>
              <a:gd name="connsiteX0" fmla="*/ 2964696 w 2964696"/>
              <a:gd name="connsiteY0" fmla="*/ 14668 h 1032242"/>
              <a:gd name="connsiteX1" fmla="*/ 1104379 w 2964696"/>
              <a:gd name="connsiteY1" fmla="*/ 0 h 1032242"/>
              <a:gd name="connsiteX2" fmla="*/ 1094963 w 2964696"/>
              <a:gd name="connsiteY2" fmla="*/ 211351 h 1032242"/>
              <a:gd name="connsiteX3" fmla="*/ 868045 w 2964696"/>
              <a:gd name="connsiteY3" fmla="*/ 210988 h 1032242"/>
              <a:gd name="connsiteX4" fmla="*/ 858991 w 2964696"/>
              <a:gd name="connsiteY4" fmla="*/ 49987 h 1032242"/>
              <a:gd name="connsiteX5" fmla="*/ 0 w 2964696"/>
              <a:gd name="connsiteY5" fmla="*/ 44733 h 1032242"/>
              <a:gd name="connsiteX6" fmla="*/ 9417 w 2964696"/>
              <a:gd name="connsiteY6" fmla="*/ 546039 h 1032242"/>
              <a:gd name="connsiteX7" fmla="*/ 153402 w 2964696"/>
              <a:gd name="connsiteY7" fmla="*/ 1026197 h 1032242"/>
              <a:gd name="connsiteX8" fmla="*/ 768660 w 2964696"/>
              <a:gd name="connsiteY8" fmla="*/ 1032242 h 1032242"/>
              <a:gd name="connsiteX9" fmla="*/ 772824 w 2964696"/>
              <a:gd name="connsiteY9" fmla="*/ 942773 h 1032242"/>
              <a:gd name="connsiteX10" fmla="*/ 1158168 w 2964696"/>
              <a:gd name="connsiteY10" fmla="*/ 938610 h 1032242"/>
              <a:gd name="connsiteX11" fmla="*/ 1157803 w 2964696"/>
              <a:gd name="connsiteY11" fmla="*/ 1024347 h 1032242"/>
              <a:gd name="connsiteX12" fmla="*/ 1785710 w 2964696"/>
              <a:gd name="connsiteY12" fmla="*/ 1024347 h 1032242"/>
              <a:gd name="connsiteX13" fmla="*/ 1777772 w 2964696"/>
              <a:gd name="connsiteY13" fmla="*/ 1024856 h 1032242"/>
              <a:gd name="connsiteX14" fmla="*/ 1785713 w 2964696"/>
              <a:gd name="connsiteY14" fmla="*/ 940133 h 1032242"/>
              <a:gd name="connsiteX15" fmla="*/ 2165110 w 2964696"/>
              <a:gd name="connsiteY15" fmla="*/ 950600 h 1032242"/>
              <a:gd name="connsiteX16" fmla="*/ 2162794 w 2964696"/>
              <a:gd name="connsiteY16" fmla="*/ 1022223 h 1032242"/>
              <a:gd name="connsiteX17" fmla="*/ 2958649 w 2964696"/>
              <a:gd name="connsiteY17" fmla="*/ 1022483 h 1032242"/>
              <a:gd name="connsiteX18" fmla="*/ 2964696 w 2964696"/>
              <a:gd name="connsiteY18" fmla="*/ 14668 h 1032242"/>
              <a:gd name="connsiteX0" fmla="*/ 2964696 w 2964696"/>
              <a:gd name="connsiteY0" fmla="*/ 14668 h 1039777"/>
              <a:gd name="connsiteX1" fmla="*/ 1104379 w 2964696"/>
              <a:gd name="connsiteY1" fmla="*/ 0 h 1039777"/>
              <a:gd name="connsiteX2" fmla="*/ 1094963 w 2964696"/>
              <a:gd name="connsiteY2" fmla="*/ 211351 h 1039777"/>
              <a:gd name="connsiteX3" fmla="*/ 868045 w 2964696"/>
              <a:gd name="connsiteY3" fmla="*/ 210988 h 1039777"/>
              <a:gd name="connsiteX4" fmla="*/ 858991 w 2964696"/>
              <a:gd name="connsiteY4" fmla="*/ 49987 h 1039777"/>
              <a:gd name="connsiteX5" fmla="*/ 0 w 2964696"/>
              <a:gd name="connsiteY5" fmla="*/ 44733 h 1039777"/>
              <a:gd name="connsiteX6" fmla="*/ 9417 w 2964696"/>
              <a:gd name="connsiteY6" fmla="*/ 546039 h 1039777"/>
              <a:gd name="connsiteX7" fmla="*/ 148875 w 2964696"/>
              <a:gd name="connsiteY7" fmla="*/ 1039777 h 1039777"/>
              <a:gd name="connsiteX8" fmla="*/ 768660 w 2964696"/>
              <a:gd name="connsiteY8" fmla="*/ 1032242 h 1039777"/>
              <a:gd name="connsiteX9" fmla="*/ 772824 w 2964696"/>
              <a:gd name="connsiteY9" fmla="*/ 942773 h 1039777"/>
              <a:gd name="connsiteX10" fmla="*/ 1158168 w 2964696"/>
              <a:gd name="connsiteY10" fmla="*/ 938610 h 1039777"/>
              <a:gd name="connsiteX11" fmla="*/ 1157803 w 2964696"/>
              <a:gd name="connsiteY11" fmla="*/ 1024347 h 1039777"/>
              <a:gd name="connsiteX12" fmla="*/ 1785710 w 2964696"/>
              <a:gd name="connsiteY12" fmla="*/ 1024347 h 1039777"/>
              <a:gd name="connsiteX13" fmla="*/ 1777772 w 2964696"/>
              <a:gd name="connsiteY13" fmla="*/ 1024856 h 1039777"/>
              <a:gd name="connsiteX14" fmla="*/ 1785713 w 2964696"/>
              <a:gd name="connsiteY14" fmla="*/ 940133 h 1039777"/>
              <a:gd name="connsiteX15" fmla="*/ 2165110 w 2964696"/>
              <a:gd name="connsiteY15" fmla="*/ 950600 h 1039777"/>
              <a:gd name="connsiteX16" fmla="*/ 2162794 w 2964696"/>
              <a:gd name="connsiteY16" fmla="*/ 1022223 h 1039777"/>
              <a:gd name="connsiteX17" fmla="*/ 2958649 w 2964696"/>
              <a:gd name="connsiteY17" fmla="*/ 1022483 h 1039777"/>
              <a:gd name="connsiteX18" fmla="*/ 2964696 w 2964696"/>
              <a:gd name="connsiteY18" fmla="*/ 14668 h 1039777"/>
              <a:gd name="connsiteX0" fmla="*/ 2964696 w 2964696"/>
              <a:gd name="connsiteY0" fmla="*/ 14668 h 1039777"/>
              <a:gd name="connsiteX1" fmla="*/ 1104379 w 2964696"/>
              <a:gd name="connsiteY1" fmla="*/ 0 h 1039777"/>
              <a:gd name="connsiteX2" fmla="*/ 1094963 w 2964696"/>
              <a:gd name="connsiteY2" fmla="*/ 211351 h 1039777"/>
              <a:gd name="connsiteX3" fmla="*/ 868045 w 2964696"/>
              <a:gd name="connsiteY3" fmla="*/ 210988 h 1039777"/>
              <a:gd name="connsiteX4" fmla="*/ 858991 w 2964696"/>
              <a:gd name="connsiteY4" fmla="*/ 49987 h 1039777"/>
              <a:gd name="connsiteX5" fmla="*/ 0 w 2964696"/>
              <a:gd name="connsiteY5" fmla="*/ 44733 h 1039777"/>
              <a:gd name="connsiteX6" fmla="*/ 9417 w 2964696"/>
              <a:gd name="connsiteY6" fmla="*/ 546039 h 1039777"/>
              <a:gd name="connsiteX7" fmla="*/ 148875 w 2964696"/>
              <a:gd name="connsiteY7" fmla="*/ 1039777 h 1039777"/>
              <a:gd name="connsiteX8" fmla="*/ 768660 w 2964696"/>
              <a:gd name="connsiteY8" fmla="*/ 1032242 h 1039777"/>
              <a:gd name="connsiteX9" fmla="*/ 772824 w 2964696"/>
              <a:gd name="connsiteY9" fmla="*/ 942773 h 1039777"/>
              <a:gd name="connsiteX10" fmla="*/ 1158168 w 2964696"/>
              <a:gd name="connsiteY10" fmla="*/ 938610 h 1039777"/>
              <a:gd name="connsiteX11" fmla="*/ 1139696 w 2964696"/>
              <a:gd name="connsiteY11" fmla="*/ 1028873 h 1039777"/>
              <a:gd name="connsiteX12" fmla="*/ 1785710 w 2964696"/>
              <a:gd name="connsiteY12" fmla="*/ 1024347 h 1039777"/>
              <a:gd name="connsiteX13" fmla="*/ 1777772 w 2964696"/>
              <a:gd name="connsiteY13" fmla="*/ 1024856 h 1039777"/>
              <a:gd name="connsiteX14" fmla="*/ 1785713 w 2964696"/>
              <a:gd name="connsiteY14" fmla="*/ 940133 h 1039777"/>
              <a:gd name="connsiteX15" fmla="*/ 2165110 w 2964696"/>
              <a:gd name="connsiteY15" fmla="*/ 950600 h 1039777"/>
              <a:gd name="connsiteX16" fmla="*/ 2162794 w 2964696"/>
              <a:gd name="connsiteY16" fmla="*/ 1022223 h 1039777"/>
              <a:gd name="connsiteX17" fmla="*/ 2958649 w 2964696"/>
              <a:gd name="connsiteY17" fmla="*/ 1022483 h 1039777"/>
              <a:gd name="connsiteX18" fmla="*/ 2964696 w 2964696"/>
              <a:gd name="connsiteY18" fmla="*/ 14668 h 1039777"/>
              <a:gd name="connsiteX0" fmla="*/ 2964696 w 2964696"/>
              <a:gd name="connsiteY0" fmla="*/ 14668 h 1039777"/>
              <a:gd name="connsiteX1" fmla="*/ 1104379 w 2964696"/>
              <a:gd name="connsiteY1" fmla="*/ 0 h 1039777"/>
              <a:gd name="connsiteX2" fmla="*/ 1094963 w 2964696"/>
              <a:gd name="connsiteY2" fmla="*/ 211351 h 1039777"/>
              <a:gd name="connsiteX3" fmla="*/ 868045 w 2964696"/>
              <a:gd name="connsiteY3" fmla="*/ 210988 h 1039777"/>
              <a:gd name="connsiteX4" fmla="*/ 858991 w 2964696"/>
              <a:gd name="connsiteY4" fmla="*/ 49987 h 1039777"/>
              <a:gd name="connsiteX5" fmla="*/ 0 w 2964696"/>
              <a:gd name="connsiteY5" fmla="*/ 44733 h 1039777"/>
              <a:gd name="connsiteX6" fmla="*/ 9417 w 2964696"/>
              <a:gd name="connsiteY6" fmla="*/ 546039 h 1039777"/>
              <a:gd name="connsiteX7" fmla="*/ 148875 w 2964696"/>
              <a:gd name="connsiteY7" fmla="*/ 1039777 h 1039777"/>
              <a:gd name="connsiteX8" fmla="*/ 768660 w 2964696"/>
              <a:gd name="connsiteY8" fmla="*/ 1032242 h 1039777"/>
              <a:gd name="connsiteX9" fmla="*/ 772824 w 2964696"/>
              <a:gd name="connsiteY9" fmla="*/ 942773 h 1039777"/>
              <a:gd name="connsiteX10" fmla="*/ 1144588 w 2964696"/>
              <a:gd name="connsiteY10" fmla="*/ 938610 h 1039777"/>
              <a:gd name="connsiteX11" fmla="*/ 1139696 w 2964696"/>
              <a:gd name="connsiteY11" fmla="*/ 1028873 h 1039777"/>
              <a:gd name="connsiteX12" fmla="*/ 1785710 w 2964696"/>
              <a:gd name="connsiteY12" fmla="*/ 1024347 h 1039777"/>
              <a:gd name="connsiteX13" fmla="*/ 1777772 w 2964696"/>
              <a:gd name="connsiteY13" fmla="*/ 1024856 h 1039777"/>
              <a:gd name="connsiteX14" fmla="*/ 1785713 w 2964696"/>
              <a:gd name="connsiteY14" fmla="*/ 940133 h 1039777"/>
              <a:gd name="connsiteX15" fmla="*/ 2165110 w 2964696"/>
              <a:gd name="connsiteY15" fmla="*/ 950600 h 1039777"/>
              <a:gd name="connsiteX16" fmla="*/ 2162794 w 2964696"/>
              <a:gd name="connsiteY16" fmla="*/ 1022223 h 1039777"/>
              <a:gd name="connsiteX17" fmla="*/ 2958649 w 2964696"/>
              <a:gd name="connsiteY17" fmla="*/ 1022483 h 1039777"/>
              <a:gd name="connsiteX18" fmla="*/ 2964696 w 2964696"/>
              <a:gd name="connsiteY18" fmla="*/ 14668 h 1039777"/>
              <a:gd name="connsiteX0" fmla="*/ 2964696 w 2964696"/>
              <a:gd name="connsiteY0" fmla="*/ 14668 h 1039777"/>
              <a:gd name="connsiteX1" fmla="*/ 1104379 w 2964696"/>
              <a:gd name="connsiteY1" fmla="*/ 0 h 1039777"/>
              <a:gd name="connsiteX2" fmla="*/ 1094963 w 2964696"/>
              <a:gd name="connsiteY2" fmla="*/ 211351 h 1039777"/>
              <a:gd name="connsiteX3" fmla="*/ 868045 w 2964696"/>
              <a:gd name="connsiteY3" fmla="*/ 210988 h 1039777"/>
              <a:gd name="connsiteX4" fmla="*/ 858991 w 2964696"/>
              <a:gd name="connsiteY4" fmla="*/ 49987 h 1039777"/>
              <a:gd name="connsiteX5" fmla="*/ 0 w 2964696"/>
              <a:gd name="connsiteY5" fmla="*/ 44733 h 1039777"/>
              <a:gd name="connsiteX6" fmla="*/ 9417 w 2964696"/>
              <a:gd name="connsiteY6" fmla="*/ 546039 h 1039777"/>
              <a:gd name="connsiteX7" fmla="*/ 148875 w 2964696"/>
              <a:gd name="connsiteY7" fmla="*/ 1039777 h 1039777"/>
              <a:gd name="connsiteX8" fmla="*/ 768660 w 2964696"/>
              <a:gd name="connsiteY8" fmla="*/ 1032242 h 1039777"/>
              <a:gd name="connsiteX9" fmla="*/ 772824 w 2964696"/>
              <a:gd name="connsiteY9" fmla="*/ 942773 h 1039777"/>
              <a:gd name="connsiteX10" fmla="*/ 1149115 w 2964696"/>
              <a:gd name="connsiteY10" fmla="*/ 938610 h 1039777"/>
              <a:gd name="connsiteX11" fmla="*/ 1139696 w 2964696"/>
              <a:gd name="connsiteY11" fmla="*/ 1028873 h 1039777"/>
              <a:gd name="connsiteX12" fmla="*/ 1785710 w 2964696"/>
              <a:gd name="connsiteY12" fmla="*/ 1024347 h 1039777"/>
              <a:gd name="connsiteX13" fmla="*/ 1777772 w 2964696"/>
              <a:gd name="connsiteY13" fmla="*/ 1024856 h 1039777"/>
              <a:gd name="connsiteX14" fmla="*/ 1785713 w 2964696"/>
              <a:gd name="connsiteY14" fmla="*/ 940133 h 1039777"/>
              <a:gd name="connsiteX15" fmla="*/ 2165110 w 2964696"/>
              <a:gd name="connsiteY15" fmla="*/ 950600 h 1039777"/>
              <a:gd name="connsiteX16" fmla="*/ 2162794 w 2964696"/>
              <a:gd name="connsiteY16" fmla="*/ 1022223 h 1039777"/>
              <a:gd name="connsiteX17" fmla="*/ 2958649 w 2964696"/>
              <a:gd name="connsiteY17" fmla="*/ 1022483 h 1039777"/>
              <a:gd name="connsiteX18" fmla="*/ 2964696 w 2964696"/>
              <a:gd name="connsiteY18" fmla="*/ 14668 h 103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64696" h="1039777">
                <a:moveTo>
                  <a:pt x="2964696" y="14668"/>
                </a:moveTo>
                <a:lnTo>
                  <a:pt x="1104379" y="0"/>
                </a:lnTo>
                <a:cubicBezTo>
                  <a:pt x="1102749" y="85539"/>
                  <a:pt x="1096593" y="125812"/>
                  <a:pt x="1094963" y="211351"/>
                </a:cubicBezTo>
                <a:lnTo>
                  <a:pt x="868045" y="210988"/>
                </a:lnTo>
                <a:lnTo>
                  <a:pt x="858991" y="49987"/>
                </a:lnTo>
                <a:lnTo>
                  <a:pt x="0" y="44733"/>
                </a:lnTo>
                <a:lnTo>
                  <a:pt x="9417" y="546039"/>
                </a:lnTo>
                <a:lnTo>
                  <a:pt x="148875" y="1039777"/>
                </a:lnTo>
                <a:lnTo>
                  <a:pt x="768660" y="1032242"/>
                </a:lnTo>
                <a:lnTo>
                  <a:pt x="772824" y="942773"/>
                </a:lnTo>
                <a:lnTo>
                  <a:pt x="1149115" y="938610"/>
                </a:lnTo>
                <a:cubicBezTo>
                  <a:pt x="1148993" y="967189"/>
                  <a:pt x="1139818" y="1000294"/>
                  <a:pt x="1139696" y="1028873"/>
                </a:cubicBezTo>
                <a:lnTo>
                  <a:pt x="1785710" y="1024347"/>
                </a:lnTo>
                <a:cubicBezTo>
                  <a:pt x="1786081" y="1016972"/>
                  <a:pt x="1777401" y="1032231"/>
                  <a:pt x="1777772" y="1024856"/>
                </a:cubicBezTo>
                <a:lnTo>
                  <a:pt x="1785713" y="940133"/>
                </a:lnTo>
                <a:lnTo>
                  <a:pt x="2165110" y="950600"/>
                </a:lnTo>
                <a:lnTo>
                  <a:pt x="2162794" y="1022223"/>
                </a:lnTo>
                <a:lnTo>
                  <a:pt x="2958649" y="1022483"/>
                </a:lnTo>
                <a:cubicBezTo>
                  <a:pt x="2960665" y="686545"/>
                  <a:pt x="2962680" y="350606"/>
                  <a:pt x="2964696" y="14668"/>
                </a:cubicBezTo>
                <a:close/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532447" y="3745082"/>
            <a:ext cx="2769204" cy="1182424"/>
          </a:xfrm>
          <a:custGeom>
            <a:avLst/>
            <a:gdLst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7840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63512 w 2806768"/>
              <a:gd name="connsiteY15" fmla="*/ 885061 h 1183342"/>
              <a:gd name="connsiteX16" fmla="*/ 2043953 w 2806768"/>
              <a:gd name="connsiteY16" fmla="*/ 1178452 h 1183342"/>
              <a:gd name="connsiteX17" fmla="*/ 352068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7840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63512 w 2806768"/>
              <a:gd name="connsiteY15" fmla="*/ 885061 h 1183342"/>
              <a:gd name="connsiteX16" fmla="*/ 2043953 w 2806768"/>
              <a:gd name="connsiteY16" fmla="*/ 1178452 h 1183342"/>
              <a:gd name="connsiteX17" fmla="*/ 325942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7840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63512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7840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6189 w 2806768"/>
              <a:gd name="connsiteY15" fmla="*/ 870132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7840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96258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7840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9007 w 2806768"/>
              <a:gd name="connsiteY12" fmla="*/ 302911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2000204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224933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92907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107836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9779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60825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14670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96774 w 2806768"/>
              <a:gd name="connsiteY6" fmla="*/ 14670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704239 w 2806768"/>
              <a:gd name="connsiteY6" fmla="*/ 40796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681845 w 2806768"/>
              <a:gd name="connsiteY6" fmla="*/ 22135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12467 h 1183342"/>
              <a:gd name="connsiteX6" fmla="*/ 1715435 w 2806768"/>
              <a:gd name="connsiteY6" fmla="*/ 33332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701664 w 2806768"/>
              <a:gd name="connsiteY5" fmla="*/ 138592 h 1183342"/>
              <a:gd name="connsiteX6" fmla="*/ 1715435 w 2806768"/>
              <a:gd name="connsiteY6" fmla="*/ 33332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58408 w 2806768"/>
              <a:gd name="connsiteY4" fmla="*/ 102687 h 1183342"/>
              <a:gd name="connsiteX5" fmla="*/ 1683003 w 2806768"/>
              <a:gd name="connsiteY5" fmla="*/ 127395 h 1183342"/>
              <a:gd name="connsiteX6" fmla="*/ 1715435 w 2806768"/>
              <a:gd name="connsiteY6" fmla="*/ 33332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68188 w 2806768"/>
              <a:gd name="connsiteY3" fmla="*/ 4890 h 1183342"/>
              <a:gd name="connsiteX4" fmla="*/ 932282 w 2806768"/>
              <a:gd name="connsiteY4" fmla="*/ 128812 h 1183342"/>
              <a:gd name="connsiteX5" fmla="*/ 1683003 w 2806768"/>
              <a:gd name="connsiteY5" fmla="*/ 127395 h 1183342"/>
              <a:gd name="connsiteX6" fmla="*/ 1715435 w 2806768"/>
              <a:gd name="connsiteY6" fmla="*/ 33332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32026 h 1183342"/>
              <a:gd name="connsiteX1" fmla="*/ 713916 w 2806768"/>
              <a:gd name="connsiteY1" fmla="*/ 132026 h 1183342"/>
              <a:gd name="connsiteX2" fmla="*/ 713916 w 2806768"/>
              <a:gd name="connsiteY2" fmla="*/ 0 h 1183342"/>
              <a:gd name="connsiteX3" fmla="*/ 938330 w 2806768"/>
              <a:gd name="connsiteY3" fmla="*/ 19819 h 1183342"/>
              <a:gd name="connsiteX4" fmla="*/ 932282 w 2806768"/>
              <a:gd name="connsiteY4" fmla="*/ 128812 h 1183342"/>
              <a:gd name="connsiteX5" fmla="*/ 1683003 w 2806768"/>
              <a:gd name="connsiteY5" fmla="*/ 127395 h 1183342"/>
              <a:gd name="connsiteX6" fmla="*/ 1715435 w 2806768"/>
              <a:gd name="connsiteY6" fmla="*/ 33332 h 1183342"/>
              <a:gd name="connsiteX7" fmla="*/ 1946156 w 2806768"/>
              <a:gd name="connsiteY7" fmla="*/ 33331 h 1183342"/>
              <a:gd name="connsiteX8" fmla="*/ 1938432 w 2806768"/>
              <a:gd name="connsiteY8" fmla="*/ 131387 h 1183342"/>
              <a:gd name="connsiteX9" fmla="*/ 2806768 w 2806768"/>
              <a:gd name="connsiteY9" fmla="*/ 133962 h 1183342"/>
              <a:gd name="connsiteX10" fmla="*/ 2806768 w 2806768"/>
              <a:gd name="connsiteY10" fmla="*/ 195075 h 1183342"/>
              <a:gd name="connsiteX11" fmla="*/ 1985275 w 2806768"/>
              <a:gd name="connsiteY11" fmla="*/ 180924 h 1183342"/>
              <a:gd name="connsiteX12" fmla="*/ 1985275 w 2806768"/>
              <a:gd name="connsiteY12" fmla="*/ 310376 h 1183342"/>
              <a:gd name="connsiteX13" fmla="*/ 1863029 w 2806768"/>
              <a:gd name="connsiteY13" fmla="*/ 312950 h 1183342"/>
              <a:gd name="connsiteX14" fmla="*/ 1867918 w 2806768"/>
              <a:gd name="connsiteY14" fmla="*/ 885061 h 1183342"/>
              <a:gd name="connsiteX15" fmla="*/ 2022457 w 2806768"/>
              <a:gd name="connsiteY15" fmla="*/ 885061 h 1183342"/>
              <a:gd name="connsiteX16" fmla="*/ 2043953 w 2806768"/>
              <a:gd name="connsiteY16" fmla="*/ 1178452 h 1183342"/>
              <a:gd name="connsiteX17" fmla="*/ 344603 w 2806768"/>
              <a:gd name="connsiteY17" fmla="*/ 1183342 h 1183342"/>
              <a:gd name="connsiteX18" fmla="*/ 0 w 2806768"/>
              <a:gd name="connsiteY18" fmla="*/ 132026 h 1183342"/>
              <a:gd name="connsiteX0" fmla="*/ 0 w 2806768"/>
              <a:gd name="connsiteY0" fmla="*/ 112207 h 1163523"/>
              <a:gd name="connsiteX1" fmla="*/ 713916 w 2806768"/>
              <a:gd name="connsiteY1" fmla="*/ 112207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112207 h 1163523"/>
              <a:gd name="connsiteX0" fmla="*/ 0 w 2806768"/>
              <a:gd name="connsiteY0" fmla="*/ 112207 h 1163523"/>
              <a:gd name="connsiteX1" fmla="*/ 684058 w 2806768"/>
              <a:gd name="connsiteY1" fmla="*/ 112207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112207 h 1163523"/>
              <a:gd name="connsiteX0" fmla="*/ 0 w 2806768"/>
              <a:gd name="connsiteY0" fmla="*/ 112207 h 1163523"/>
              <a:gd name="connsiteX1" fmla="*/ 695255 w 2806768"/>
              <a:gd name="connsiteY1" fmla="*/ 112207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112207 h 1163523"/>
              <a:gd name="connsiteX0" fmla="*/ 0 w 2806768"/>
              <a:gd name="connsiteY0" fmla="*/ 97278 h 1163523"/>
              <a:gd name="connsiteX1" fmla="*/ 695255 w 2806768"/>
              <a:gd name="connsiteY1" fmla="*/ 112207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97278 h 1163523"/>
              <a:gd name="connsiteX0" fmla="*/ 0 w 2806768"/>
              <a:gd name="connsiteY0" fmla="*/ 97278 h 1163523"/>
              <a:gd name="connsiteX1" fmla="*/ 695255 w 2806768"/>
              <a:gd name="connsiteY1" fmla="*/ 101011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97278 h 1163523"/>
              <a:gd name="connsiteX0" fmla="*/ 0 w 2806768"/>
              <a:gd name="connsiteY0" fmla="*/ 94703 h 1160948"/>
              <a:gd name="connsiteX1" fmla="*/ 695255 w 2806768"/>
              <a:gd name="connsiteY1" fmla="*/ 98436 h 1160948"/>
              <a:gd name="connsiteX2" fmla="*/ 687790 w 2806768"/>
              <a:gd name="connsiteY2" fmla="*/ 0 h 1160948"/>
              <a:gd name="connsiteX3" fmla="*/ 927133 w 2806768"/>
              <a:gd name="connsiteY3" fmla="*/ 1157 h 1160948"/>
              <a:gd name="connsiteX4" fmla="*/ 932282 w 2806768"/>
              <a:gd name="connsiteY4" fmla="*/ 106418 h 1160948"/>
              <a:gd name="connsiteX5" fmla="*/ 1683003 w 2806768"/>
              <a:gd name="connsiteY5" fmla="*/ 105001 h 1160948"/>
              <a:gd name="connsiteX6" fmla="*/ 1715435 w 2806768"/>
              <a:gd name="connsiteY6" fmla="*/ 10938 h 1160948"/>
              <a:gd name="connsiteX7" fmla="*/ 1946156 w 2806768"/>
              <a:gd name="connsiteY7" fmla="*/ 10937 h 1160948"/>
              <a:gd name="connsiteX8" fmla="*/ 1938432 w 2806768"/>
              <a:gd name="connsiteY8" fmla="*/ 108993 h 1160948"/>
              <a:gd name="connsiteX9" fmla="*/ 2806768 w 2806768"/>
              <a:gd name="connsiteY9" fmla="*/ 111568 h 1160948"/>
              <a:gd name="connsiteX10" fmla="*/ 2806768 w 2806768"/>
              <a:gd name="connsiteY10" fmla="*/ 172681 h 1160948"/>
              <a:gd name="connsiteX11" fmla="*/ 1985275 w 2806768"/>
              <a:gd name="connsiteY11" fmla="*/ 158530 h 1160948"/>
              <a:gd name="connsiteX12" fmla="*/ 1985275 w 2806768"/>
              <a:gd name="connsiteY12" fmla="*/ 287982 h 1160948"/>
              <a:gd name="connsiteX13" fmla="*/ 1863029 w 2806768"/>
              <a:gd name="connsiteY13" fmla="*/ 290556 h 1160948"/>
              <a:gd name="connsiteX14" fmla="*/ 1867918 w 2806768"/>
              <a:gd name="connsiteY14" fmla="*/ 862667 h 1160948"/>
              <a:gd name="connsiteX15" fmla="*/ 2022457 w 2806768"/>
              <a:gd name="connsiteY15" fmla="*/ 862667 h 1160948"/>
              <a:gd name="connsiteX16" fmla="*/ 2043953 w 2806768"/>
              <a:gd name="connsiteY16" fmla="*/ 1156058 h 1160948"/>
              <a:gd name="connsiteX17" fmla="*/ 344603 w 2806768"/>
              <a:gd name="connsiteY17" fmla="*/ 1160948 h 1160948"/>
              <a:gd name="connsiteX18" fmla="*/ 0 w 2806768"/>
              <a:gd name="connsiteY18" fmla="*/ 94703 h 1160948"/>
              <a:gd name="connsiteX0" fmla="*/ 0 w 2806768"/>
              <a:gd name="connsiteY0" fmla="*/ 97278 h 1163523"/>
              <a:gd name="connsiteX1" fmla="*/ 695255 w 2806768"/>
              <a:gd name="connsiteY1" fmla="*/ 101011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97278 h 1163523"/>
              <a:gd name="connsiteX0" fmla="*/ 0 w 2806768"/>
              <a:gd name="connsiteY0" fmla="*/ 97278 h 1163523"/>
              <a:gd name="connsiteX1" fmla="*/ 680326 w 2806768"/>
              <a:gd name="connsiteY1" fmla="*/ 112208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97278 h 1163523"/>
              <a:gd name="connsiteX0" fmla="*/ 0 w 2806768"/>
              <a:gd name="connsiteY0" fmla="*/ 97278 h 1163523"/>
              <a:gd name="connsiteX1" fmla="*/ 680326 w 2806768"/>
              <a:gd name="connsiteY1" fmla="*/ 104744 h 1163523"/>
              <a:gd name="connsiteX2" fmla="*/ 687790 w 2806768"/>
              <a:gd name="connsiteY2" fmla="*/ 2575 h 1163523"/>
              <a:gd name="connsiteX3" fmla="*/ 938330 w 2806768"/>
              <a:gd name="connsiteY3" fmla="*/ 0 h 1163523"/>
              <a:gd name="connsiteX4" fmla="*/ 932282 w 2806768"/>
              <a:gd name="connsiteY4" fmla="*/ 108993 h 1163523"/>
              <a:gd name="connsiteX5" fmla="*/ 1683003 w 2806768"/>
              <a:gd name="connsiteY5" fmla="*/ 107576 h 1163523"/>
              <a:gd name="connsiteX6" fmla="*/ 1715435 w 2806768"/>
              <a:gd name="connsiteY6" fmla="*/ 13513 h 1163523"/>
              <a:gd name="connsiteX7" fmla="*/ 1946156 w 2806768"/>
              <a:gd name="connsiteY7" fmla="*/ 13512 h 1163523"/>
              <a:gd name="connsiteX8" fmla="*/ 1938432 w 2806768"/>
              <a:gd name="connsiteY8" fmla="*/ 111568 h 1163523"/>
              <a:gd name="connsiteX9" fmla="*/ 2806768 w 2806768"/>
              <a:gd name="connsiteY9" fmla="*/ 114143 h 1163523"/>
              <a:gd name="connsiteX10" fmla="*/ 2806768 w 2806768"/>
              <a:gd name="connsiteY10" fmla="*/ 175256 h 1163523"/>
              <a:gd name="connsiteX11" fmla="*/ 1985275 w 2806768"/>
              <a:gd name="connsiteY11" fmla="*/ 161105 h 1163523"/>
              <a:gd name="connsiteX12" fmla="*/ 1985275 w 2806768"/>
              <a:gd name="connsiteY12" fmla="*/ 290557 h 1163523"/>
              <a:gd name="connsiteX13" fmla="*/ 1863029 w 2806768"/>
              <a:gd name="connsiteY13" fmla="*/ 293131 h 1163523"/>
              <a:gd name="connsiteX14" fmla="*/ 1867918 w 2806768"/>
              <a:gd name="connsiteY14" fmla="*/ 865242 h 1163523"/>
              <a:gd name="connsiteX15" fmla="*/ 2022457 w 2806768"/>
              <a:gd name="connsiteY15" fmla="*/ 865242 h 1163523"/>
              <a:gd name="connsiteX16" fmla="*/ 2043953 w 2806768"/>
              <a:gd name="connsiteY16" fmla="*/ 1158633 h 1163523"/>
              <a:gd name="connsiteX17" fmla="*/ 344603 w 2806768"/>
              <a:gd name="connsiteY17" fmla="*/ 1163523 h 1163523"/>
              <a:gd name="connsiteX18" fmla="*/ 0 w 2806768"/>
              <a:gd name="connsiteY18" fmla="*/ 97278 h 1163523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2282 w 2806768"/>
              <a:gd name="connsiteY4" fmla="*/ 110150 h 1164680"/>
              <a:gd name="connsiteX5" fmla="*/ 1683003 w 2806768"/>
              <a:gd name="connsiteY5" fmla="*/ 108733 h 1164680"/>
              <a:gd name="connsiteX6" fmla="*/ 1715435 w 2806768"/>
              <a:gd name="connsiteY6" fmla="*/ 14670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10150 h 1164680"/>
              <a:gd name="connsiteX5" fmla="*/ 1683003 w 2806768"/>
              <a:gd name="connsiteY5" fmla="*/ 108733 h 1164680"/>
              <a:gd name="connsiteX6" fmla="*/ 1715435 w 2806768"/>
              <a:gd name="connsiteY6" fmla="*/ 14670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10150 h 1164680"/>
              <a:gd name="connsiteX5" fmla="*/ 1683003 w 2806768"/>
              <a:gd name="connsiteY5" fmla="*/ 108733 h 1164680"/>
              <a:gd name="connsiteX6" fmla="*/ 1715435 w 2806768"/>
              <a:gd name="connsiteY6" fmla="*/ 14670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83003 w 2806768"/>
              <a:gd name="connsiteY5" fmla="*/ 108733 h 1164680"/>
              <a:gd name="connsiteX6" fmla="*/ 1715435 w 2806768"/>
              <a:gd name="connsiteY6" fmla="*/ 14670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97932 w 2806768"/>
              <a:gd name="connsiteY5" fmla="*/ 108733 h 1164680"/>
              <a:gd name="connsiteX6" fmla="*/ 1715435 w 2806768"/>
              <a:gd name="connsiteY6" fmla="*/ 14670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97932 w 2806768"/>
              <a:gd name="connsiteY5" fmla="*/ 108733 h 1164680"/>
              <a:gd name="connsiteX6" fmla="*/ 1685577 w 2806768"/>
              <a:gd name="connsiteY6" fmla="*/ 10938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97932 w 2806768"/>
              <a:gd name="connsiteY5" fmla="*/ 108733 h 1164680"/>
              <a:gd name="connsiteX6" fmla="*/ 1700506 w 2806768"/>
              <a:gd name="connsiteY6" fmla="*/ 14670 h 1164680"/>
              <a:gd name="connsiteX7" fmla="*/ 1946156 w 2806768"/>
              <a:gd name="connsiteY7" fmla="*/ 14669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97932 w 2806768"/>
              <a:gd name="connsiteY5" fmla="*/ 108733 h 1164680"/>
              <a:gd name="connsiteX6" fmla="*/ 1700506 w 2806768"/>
              <a:gd name="connsiteY6" fmla="*/ 14670 h 1164680"/>
              <a:gd name="connsiteX7" fmla="*/ 1946156 w 2806768"/>
              <a:gd name="connsiteY7" fmla="*/ 18402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97932 w 2806768"/>
              <a:gd name="connsiteY5" fmla="*/ 108733 h 1164680"/>
              <a:gd name="connsiteX6" fmla="*/ 1700506 w 2806768"/>
              <a:gd name="connsiteY6" fmla="*/ 14670 h 1164680"/>
              <a:gd name="connsiteX7" fmla="*/ 1946156 w 2806768"/>
              <a:gd name="connsiteY7" fmla="*/ 10938 h 1164680"/>
              <a:gd name="connsiteX8" fmla="*/ 1938432 w 2806768"/>
              <a:gd name="connsiteY8" fmla="*/ 112725 h 1164680"/>
              <a:gd name="connsiteX9" fmla="*/ 2806768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806768"/>
              <a:gd name="connsiteY0" fmla="*/ 98435 h 1164680"/>
              <a:gd name="connsiteX1" fmla="*/ 680326 w 2806768"/>
              <a:gd name="connsiteY1" fmla="*/ 105901 h 1164680"/>
              <a:gd name="connsiteX2" fmla="*/ 684058 w 2806768"/>
              <a:gd name="connsiteY2" fmla="*/ 0 h 1164680"/>
              <a:gd name="connsiteX3" fmla="*/ 938330 w 2806768"/>
              <a:gd name="connsiteY3" fmla="*/ 1157 h 1164680"/>
              <a:gd name="connsiteX4" fmla="*/ 939747 w 2806768"/>
              <a:gd name="connsiteY4" fmla="*/ 102686 h 1164680"/>
              <a:gd name="connsiteX5" fmla="*/ 1697932 w 2806768"/>
              <a:gd name="connsiteY5" fmla="*/ 108733 h 1164680"/>
              <a:gd name="connsiteX6" fmla="*/ 1700506 w 2806768"/>
              <a:gd name="connsiteY6" fmla="*/ 14670 h 1164680"/>
              <a:gd name="connsiteX7" fmla="*/ 1946156 w 2806768"/>
              <a:gd name="connsiteY7" fmla="*/ 10938 h 1164680"/>
              <a:gd name="connsiteX8" fmla="*/ 1938432 w 2806768"/>
              <a:gd name="connsiteY8" fmla="*/ 112725 h 1164680"/>
              <a:gd name="connsiteX9" fmla="*/ 2795571 w 2806768"/>
              <a:gd name="connsiteY9" fmla="*/ 115300 h 1164680"/>
              <a:gd name="connsiteX10" fmla="*/ 2806768 w 2806768"/>
              <a:gd name="connsiteY10" fmla="*/ 176413 h 1164680"/>
              <a:gd name="connsiteX11" fmla="*/ 1985275 w 2806768"/>
              <a:gd name="connsiteY11" fmla="*/ 162262 h 1164680"/>
              <a:gd name="connsiteX12" fmla="*/ 1985275 w 2806768"/>
              <a:gd name="connsiteY12" fmla="*/ 291714 h 1164680"/>
              <a:gd name="connsiteX13" fmla="*/ 1863029 w 2806768"/>
              <a:gd name="connsiteY13" fmla="*/ 294288 h 1164680"/>
              <a:gd name="connsiteX14" fmla="*/ 1867918 w 2806768"/>
              <a:gd name="connsiteY14" fmla="*/ 866399 h 1164680"/>
              <a:gd name="connsiteX15" fmla="*/ 2022457 w 2806768"/>
              <a:gd name="connsiteY15" fmla="*/ 866399 h 1164680"/>
              <a:gd name="connsiteX16" fmla="*/ 2043953 w 2806768"/>
              <a:gd name="connsiteY16" fmla="*/ 1159790 h 1164680"/>
              <a:gd name="connsiteX17" fmla="*/ 344603 w 2806768"/>
              <a:gd name="connsiteY17" fmla="*/ 1164680 h 1164680"/>
              <a:gd name="connsiteX18" fmla="*/ 0 w 2806768"/>
              <a:gd name="connsiteY18" fmla="*/ 98435 h 1164680"/>
              <a:gd name="connsiteX0" fmla="*/ 0 w 2795571"/>
              <a:gd name="connsiteY0" fmla="*/ 98435 h 1164680"/>
              <a:gd name="connsiteX1" fmla="*/ 680326 w 2795571"/>
              <a:gd name="connsiteY1" fmla="*/ 105901 h 1164680"/>
              <a:gd name="connsiteX2" fmla="*/ 684058 w 2795571"/>
              <a:gd name="connsiteY2" fmla="*/ 0 h 1164680"/>
              <a:gd name="connsiteX3" fmla="*/ 938330 w 2795571"/>
              <a:gd name="connsiteY3" fmla="*/ 1157 h 1164680"/>
              <a:gd name="connsiteX4" fmla="*/ 939747 w 2795571"/>
              <a:gd name="connsiteY4" fmla="*/ 102686 h 1164680"/>
              <a:gd name="connsiteX5" fmla="*/ 1697932 w 2795571"/>
              <a:gd name="connsiteY5" fmla="*/ 108733 h 1164680"/>
              <a:gd name="connsiteX6" fmla="*/ 1700506 w 2795571"/>
              <a:gd name="connsiteY6" fmla="*/ 14670 h 1164680"/>
              <a:gd name="connsiteX7" fmla="*/ 1946156 w 2795571"/>
              <a:gd name="connsiteY7" fmla="*/ 10938 h 1164680"/>
              <a:gd name="connsiteX8" fmla="*/ 1938432 w 2795571"/>
              <a:gd name="connsiteY8" fmla="*/ 112725 h 1164680"/>
              <a:gd name="connsiteX9" fmla="*/ 2795571 w 2795571"/>
              <a:gd name="connsiteY9" fmla="*/ 115300 h 1164680"/>
              <a:gd name="connsiteX10" fmla="*/ 2780642 w 2795571"/>
              <a:gd name="connsiteY10" fmla="*/ 191342 h 1164680"/>
              <a:gd name="connsiteX11" fmla="*/ 1985275 w 2795571"/>
              <a:gd name="connsiteY11" fmla="*/ 162262 h 1164680"/>
              <a:gd name="connsiteX12" fmla="*/ 1985275 w 2795571"/>
              <a:gd name="connsiteY12" fmla="*/ 291714 h 1164680"/>
              <a:gd name="connsiteX13" fmla="*/ 1863029 w 2795571"/>
              <a:gd name="connsiteY13" fmla="*/ 294288 h 1164680"/>
              <a:gd name="connsiteX14" fmla="*/ 1867918 w 2795571"/>
              <a:gd name="connsiteY14" fmla="*/ 866399 h 1164680"/>
              <a:gd name="connsiteX15" fmla="*/ 2022457 w 2795571"/>
              <a:gd name="connsiteY15" fmla="*/ 866399 h 1164680"/>
              <a:gd name="connsiteX16" fmla="*/ 2043953 w 2795571"/>
              <a:gd name="connsiteY16" fmla="*/ 1159790 h 1164680"/>
              <a:gd name="connsiteX17" fmla="*/ 344603 w 2795571"/>
              <a:gd name="connsiteY17" fmla="*/ 1164680 h 1164680"/>
              <a:gd name="connsiteX18" fmla="*/ 0 w 2795571"/>
              <a:gd name="connsiteY18" fmla="*/ 98435 h 1164680"/>
              <a:gd name="connsiteX0" fmla="*/ 0 w 2803036"/>
              <a:gd name="connsiteY0" fmla="*/ 98435 h 1164680"/>
              <a:gd name="connsiteX1" fmla="*/ 680326 w 2803036"/>
              <a:gd name="connsiteY1" fmla="*/ 105901 h 1164680"/>
              <a:gd name="connsiteX2" fmla="*/ 684058 w 2803036"/>
              <a:gd name="connsiteY2" fmla="*/ 0 h 1164680"/>
              <a:gd name="connsiteX3" fmla="*/ 938330 w 2803036"/>
              <a:gd name="connsiteY3" fmla="*/ 1157 h 1164680"/>
              <a:gd name="connsiteX4" fmla="*/ 939747 w 2803036"/>
              <a:gd name="connsiteY4" fmla="*/ 102686 h 1164680"/>
              <a:gd name="connsiteX5" fmla="*/ 1697932 w 2803036"/>
              <a:gd name="connsiteY5" fmla="*/ 108733 h 1164680"/>
              <a:gd name="connsiteX6" fmla="*/ 1700506 w 2803036"/>
              <a:gd name="connsiteY6" fmla="*/ 14670 h 1164680"/>
              <a:gd name="connsiteX7" fmla="*/ 1946156 w 2803036"/>
              <a:gd name="connsiteY7" fmla="*/ 10938 h 1164680"/>
              <a:gd name="connsiteX8" fmla="*/ 1938432 w 2803036"/>
              <a:gd name="connsiteY8" fmla="*/ 112725 h 1164680"/>
              <a:gd name="connsiteX9" fmla="*/ 2795571 w 2803036"/>
              <a:gd name="connsiteY9" fmla="*/ 115300 h 1164680"/>
              <a:gd name="connsiteX10" fmla="*/ 2803036 w 2803036"/>
              <a:gd name="connsiteY10" fmla="*/ 191342 h 1164680"/>
              <a:gd name="connsiteX11" fmla="*/ 1985275 w 2803036"/>
              <a:gd name="connsiteY11" fmla="*/ 162262 h 1164680"/>
              <a:gd name="connsiteX12" fmla="*/ 1985275 w 2803036"/>
              <a:gd name="connsiteY12" fmla="*/ 291714 h 1164680"/>
              <a:gd name="connsiteX13" fmla="*/ 1863029 w 2803036"/>
              <a:gd name="connsiteY13" fmla="*/ 294288 h 1164680"/>
              <a:gd name="connsiteX14" fmla="*/ 1867918 w 2803036"/>
              <a:gd name="connsiteY14" fmla="*/ 866399 h 1164680"/>
              <a:gd name="connsiteX15" fmla="*/ 2022457 w 2803036"/>
              <a:gd name="connsiteY15" fmla="*/ 866399 h 1164680"/>
              <a:gd name="connsiteX16" fmla="*/ 2043953 w 2803036"/>
              <a:gd name="connsiteY16" fmla="*/ 1159790 h 1164680"/>
              <a:gd name="connsiteX17" fmla="*/ 344603 w 2803036"/>
              <a:gd name="connsiteY17" fmla="*/ 1164680 h 1164680"/>
              <a:gd name="connsiteX18" fmla="*/ 0 w 2803036"/>
              <a:gd name="connsiteY18" fmla="*/ 98435 h 1164680"/>
              <a:gd name="connsiteX0" fmla="*/ 0 w 2803036"/>
              <a:gd name="connsiteY0" fmla="*/ 98435 h 1164680"/>
              <a:gd name="connsiteX1" fmla="*/ 680326 w 2803036"/>
              <a:gd name="connsiteY1" fmla="*/ 105901 h 1164680"/>
              <a:gd name="connsiteX2" fmla="*/ 684058 w 2803036"/>
              <a:gd name="connsiteY2" fmla="*/ 0 h 1164680"/>
              <a:gd name="connsiteX3" fmla="*/ 938330 w 2803036"/>
              <a:gd name="connsiteY3" fmla="*/ 1157 h 1164680"/>
              <a:gd name="connsiteX4" fmla="*/ 939747 w 2803036"/>
              <a:gd name="connsiteY4" fmla="*/ 102686 h 1164680"/>
              <a:gd name="connsiteX5" fmla="*/ 1697932 w 2803036"/>
              <a:gd name="connsiteY5" fmla="*/ 108733 h 1164680"/>
              <a:gd name="connsiteX6" fmla="*/ 1700506 w 2803036"/>
              <a:gd name="connsiteY6" fmla="*/ 14670 h 1164680"/>
              <a:gd name="connsiteX7" fmla="*/ 1946156 w 2803036"/>
              <a:gd name="connsiteY7" fmla="*/ 10938 h 1164680"/>
              <a:gd name="connsiteX8" fmla="*/ 1938432 w 2803036"/>
              <a:gd name="connsiteY8" fmla="*/ 112725 h 1164680"/>
              <a:gd name="connsiteX9" fmla="*/ 2795571 w 2803036"/>
              <a:gd name="connsiteY9" fmla="*/ 115300 h 1164680"/>
              <a:gd name="connsiteX10" fmla="*/ 2803036 w 2803036"/>
              <a:gd name="connsiteY10" fmla="*/ 191342 h 1164680"/>
              <a:gd name="connsiteX11" fmla="*/ 1985275 w 2803036"/>
              <a:gd name="connsiteY11" fmla="*/ 188387 h 1164680"/>
              <a:gd name="connsiteX12" fmla="*/ 1985275 w 2803036"/>
              <a:gd name="connsiteY12" fmla="*/ 291714 h 1164680"/>
              <a:gd name="connsiteX13" fmla="*/ 1863029 w 2803036"/>
              <a:gd name="connsiteY13" fmla="*/ 294288 h 1164680"/>
              <a:gd name="connsiteX14" fmla="*/ 1867918 w 2803036"/>
              <a:gd name="connsiteY14" fmla="*/ 866399 h 1164680"/>
              <a:gd name="connsiteX15" fmla="*/ 2022457 w 2803036"/>
              <a:gd name="connsiteY15" fmla="*/ 866399 h 1164680"/>
              <a:gd name="connsiteX16" fmla="*/ 2043953 w 2803036"/>
              <a:gd name="connsiteY16" fmla="*/ 1159790 h 1164680"/>
              <a:gd name="connsiteX17" fmla="*/ 344603 w 2803036"/>
              <a:gd name="connsiteY17" fmla="*/ 1164680 h 1164680"/>
              <a:gd name="connsiteX18" fmla="*/ 0 w 2803036"/>
              <a:gd name="connsiteY18" fmla="*/ 98435 h 1164680"/>
              <a:gd name="connsiteX0" fmla="*/ 0 w 2799304"/>
              <a:gd name="connsiteY0" fmla="*/ 98435 h 1164680"/>
              <a:gd name="connsiteX1" fmla="*/ 680326 w 2799304"/>
              <a:gd name="connsiteY1" fmla="*/ 105901 h 1164680"/>
              <a:gd name="connsiteX2" fmla="*/ 684058 w 2799304"/>
              <a:gd name="connsiteY2" fmla="*/ 0 h 1164680"/>
              <a:gd name="connsiteX3" fmla="*/ 938330 w 2799304"/>
              <a:gd name="connsiteY3" fmla="*/ 1157 h 1164680"/>
              <a:gd name="connsiteX4" fmla="*/ 939747 w 2799304"/>
              <a:gd name="connsiteY4" fmla="*/ 102686 h 1164680"/>
              <a:gd name="connsiteX5" fmla="*/ 1697932 w 2799304"/>
              <a:gd name="connsiteY5" fmla="*/ 108733 h 1164680"/>
              <a:gd name="connsiteX6" fmla="*/ 1700506 w 2799304"/>
              <a:gd name="connsiteY6" fmla="*/ 14670 h 1164680"/>
              <a:gd name="connsiteX7" fmla="*/ 1946156 w 2799304"/>
              <a:gd name="connsiteY7" fmla="*/ 10938 h 1164680"/>
              <a:gd name="connsiteX8" fmla="*/ 1938432 w 2799304"/>
              <a:gd name="connsiteY8" fmla="*/ 112725 h 1164680"/>
              <a:gd name="connsiteX9" fmla="*/ 2795571 w 2799304"/>
              <a:gd name="connsiteY9" fmla="*/ 115300 h 1164680"/>
              <a:gd name="connsiteX10" fmla="*/ 2799304 w 2799304"/>
              <a:gd name="connsiteY10" fmla="*/ 191342 h 1164680"/>
              <a:gd name="connsiteX11" fmla="*/ 1985275 w 2799304"/>
              <a:gd name="connsiteY11" fmla="*/ 188387 h 1164680"/>
              <a:gd name="connsiteX12" fmla="*/ 1985275 w 2799304"/>
              <a:gd name="connsiteY12" fmla="*/ 291714 h 1164680"/>
              <a:gd name="connsiteX13" fmla="*/ 1863029 w 2799304"/>
              <a:gd name="connsiteY13" fmla="*/ 294288 h 1164680"/>
              <a:gd name="connsiteX14" fmla="*/ 1867918 w 2799304"/>
              <a:gd name="connsiteY14" fmla="*/ 866399 h 1164680"/>
              <a:gd name="connsiteX15" fmla="*/ 2022457 w 2799304"/>
              <a:gd name="connsiteY15" fmla="*/ 866399 h 1164680"/>
              <a:gd name="connsiteX16" fmla="*/ 2043953 w 2799304"/>
              <a:gd name="connsiteY16" fmla="*/ 1159790 h 1164680"/>
              <a:gd name="connsiteX17" fmla="*/ 344603 w 2799304"/>
              <a:gd name="connsiteY17" fmla="*/ 1164680 h 1164680"/>
              <a:gd name="connsiteX18" fmla="*/ 0 w 2799304"/>
              <a:gd name="connsiteY18" fmla="*/ 98435 h 1164680"/>
              <a:gd name="connsiteX0" fmla="*/ 0 w 2799304"/>
              <a:gd name="connsiteY0" fmla="*/ 98435 h 1164680"/>
              <a:gd name="connsiteX1" fmla="*/ 680326 w 2799304"/>
              <a:gd name="connsiteY1" fmla="*/ 105901 h 1164680"/>
              <a:gd name="connsiteX2" fmla="*/ 684058 w 2799304"/>
              <a:gd name="connsiteY2" fmla="*/ 0 h 1164680"/>
              <a:gd name="connsiteX3" fmla="*/ 938330 w 2799304"/>
              <a:gd name="connsiteY3" fmla="*/ 1157 h 1164680"/>
              <a:gd name="connsiteX4" fmla="*/ 939747 w 2799304"/>
              <a:gd name="connsiteY4" fmla="*/ 102686 h 1164680"/>
              <a:gd name="connsiteX5" fmla="*/ 1697932 w 2799304"/>
              <a:gd name="connsiteY5" fmla="*/ 108733 h 1164680"/>
              <a:gd name="connsiteX6" fmla="*/ 1700506 w 2799304"/>
              <a:gd name="connsiteY6" fmla="*/ 14670 h 1164680"/>
              <a:gd name="connsiteX7" fmla="*/ 1946156 w 2799304"/>
              <a:gd name="connsiteY7" fmla="*/ 10938 h 1164680"/>
              <a:gd name="connsiteX8" fmla="*/ 1938432 w 2799304"/>
              <a:gd name="connsiteY8" fmla="*/ 112725 h 1164680"/>
              <a:gd name="connsiteX9" fmla="*/ 2795571 w 2799304"/>
              <a:gd name="connsiteY9" fmla="*/ 115300 h 1164680"/>
              <a:gd name="connsiteX10" fmla="*/ 2799304 w 2799304"/>
              <a:gd name="connsiteY10" fmla="*/ 191342 h 1164680"/>
              <a:gd name="connsiteX11" fmla="*/ 2000204 w 2799304"/>
              <a:gd name="connsiteY11" fmla="*/ 180922 h 1164680"/>
              <a:gd name="connsiteX12" fmla="*/ 1985275 w 2799304"/>
              <a:gd name="connsiteY12" fmla="*/ 291714 h 1164680"/>
              <a:gd name="connsiteX13" fmla="*/ 1863029 w 2799304"/>
              <a:gd name="connsiteY13" fmla="*/ 294288 h 1164680"/>
              <a:gd name="connsiteX14" fmla="*/ 1867918 w 2799304"/>
              <a:gd name="connsiteY14" fmla="*/ 866399 h 1164680"/>
              <a:gd name="connsiteX15" fmla="*/ 2022457 w 2799304"/>
              <a:gd name="connsiteY15" fmla="*/ 866399 h 1164680"/>
              <a:gd name="connsiteX16" fmla="*/ 2043953 w 2799304"/>
              <a:gd name="connsiteY16" fmla="*/ 1159790 h 1164680"/>
              <a:gd name="connsiteX17" fmla="*/ 344603 w 2799304"/>
              <a:gd name="connsiteY17" fmla="*/ 1164680 h 1164680"/>
              <a:gd name="connsiteX18" fmla="*/ 0 w 2799304"/>
              <a:gd name="connsiteY18" fmla="*/ 98435 h 1164680"/>
              <a:gd name="connsiteX0" fmla="*/ 0 w 2799304"/>
              <a:gd name="connsiteY0" fmla="*/ 98435 h 1164680"/>
              <a:gd name="connsiteX1" fmla="*/ 680326 w 2799304"/>
              <a:gd name="connsiteY1" fmla="*/ 105901 h 1164680"/>
              <a:gd name="connsiteX2" fmla="*/ 684058 w 2799304"/>
              <a:gd name="connsiteY2" fmla="*/ 0 h 1164680"/>
              <a:gd name="connsiteX3" fmla="*/ 938330 w 2799304"/>
              <a:gd name="connsiteY3" fmla="*/ 1157 h 1164680"/>
              <a:gd name="connsiteX4" fmla="*/ 939747 w 2799304"/>
              <a:gd name="connsiteY4" fmla="*/ 102686 h 1164680"/>
              <a:gd name="connsiteX5" fmla="*/ 1697932 w 2799304"/>
              <a:gd name="connsiteY5" fmla="*/ 108733 h 1164680"/>
              <a:gd name="connsiteX6" fmla="*/ 1700506 w 2799304"/>
              <a:gd name="connsiteY6" fmla="*/ 14670 h 1164680"/>
              <a:gd name="connsiteX7" fmla="*/ 1946156 w 2799304"/>
              <a:gd name="connsiteY7" fmla="*/ 10938 h 1164680"/>
              <a:gd name="connsiteX8" fmla="*/ 1938432 w 2799304"/>
              <a:gd name="connsiteY8" fmla="*/ 112725 h 1164680"/>
              <a:gd name="connsiteX9" fmla="*/ 2791839 w 2799304"/>
              <a:gd name="connsiteY9" fmla="*/ 119033 h 1164680"/>
              <a:gd name="connsiteX10" fmla="*/ 2799304 w 2799304"/>
              <a:gd name="connsiteY10" fmla="*/ 191342 h 1164680"/>
              <a:gd name="connsiteX11" fmla="*/ 2000204 w 2799304"/>
              <a:gd name="connsiteY11" fmla="*/ 180922 h 1164680"/>
              <a:gd name="connsiteX12" fmla="*/ 1985275 w 2799304"/>
              <a:gd name="connsiteY12" fmla="*/ 291714 h 1164680"/>
              <a:gd name="connsiteX13" fmla="*/ 1863029 w 2799304"/>
              <a:gd name="connsiteY13" fmla="*/ 294288 h 1164680"/>
              <a:gd name="connsiteX14" fmla="*/ 1867918 w 2799304"/>
              <a:gd name="connsiteY14" fmla="*/ 866399 h 1164680"/>
              <a:gd name="connsiteX15" fmla="*/ 2022457 w 2799304"/>
              <a:gd name="connsiteY15" fmla="*/ 866399 h 1164680"/>
              <a:gd name="connsiteX16" fmla="*/ 2043953 w 2799304"/>
              <a:gd name="connsiteY16" fmla="*/ 1159790 h 1164680"/>
              <a:gd name="connsiteX17" fmla="*/ 344603 w 2799304"/>
              <a:gd name="connsiteY17" fmla="*/ 1164680 h 1164680"/>
              <a:gd name="connsiteX18" fmla="*/ 0 w 2799304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108733 h 1164680"/>
              <a:gd name="connsiteX6" fmla="*/ 1700506 w 2791839"/>
              <a:gd name="connsiteY6" fmla="*/ 14670 h 1164680"/>
              <a:gd name="connsiteX7" fmla="*/ 1946156 w 2791839"/>
              <a:gd name="connsiteY7" fmla="*/ 10938 h 1164680"/>
              <a:gd name="connsiteX8" fmla="*/ 1938432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87609 h 1164680"/>
              <a:gd name="connsiteX11" fmla="*/ 2000204 w 2791839"/>
              <a:gd name="connsiteY11" fmla="*/ 180922 h 1164680"/>
              <a:gd name="connsiteX12" fmla="*/ 1985275 w 2791839"/>
              <a:gd name="connsiteY12" fmla="*/ 291714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38432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206270 h 1164680"/>
              <a:gd name="connsiteX11" fmla="*/ 2000204 w 2795572"/>
              <a:gd name="connsiteY11" fmla="*/ 180922 h 1164680"/>
              <a:gd name="connsiteX12" fmla="*/ 1985275 w 2795572"/>
              <a:gd name="connsiteY12" fmla="*/ 291714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38432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2000204 w 2795572"/>
              <a:gd name="connsiteY11" fmla="*/ 180922 h 1164680"/>
              <a:gd name="connsiteX12" fmla="*/ 1985275 w 2795572"/>
              <a:gd name="connsiteY12" fmla="*/ 291714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38432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1951684 w 2795572"/>
              <a:gd name="connsiteY11" fmla="*/ 180922 h 1164680"/>
              <a:gd name="connsiteX12" fmla="*/ 1985275 w 2795572"/>
              <a:gd name="connsiteY12" fmla="*/ 291714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38432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1951684 w 2795572"/>
              <a:gd name="connsiteY11" fmla="*/ 180922 h 1164680"/>
              <a:gd name="connsiteX12" fmla="*/ 1947952 w 2795572"/>
              <a:gd name="connsiteY12" fmla="*/ 299179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38432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1951684 w 2795572"/>
              <a:gd name="connsiteY11" fmla="*/ 180922 h 1164680"/>
              <a:gd name="connsiteX12" fmla="*/ 1959148 w 2795572"/>
              <a:gd name="connsiteY12" fmla="*/ 295447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49629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1951684 w 2795572"/>
              <a:gd name="connsiteY11" fmla="*/ 180922 h 1164680"/>
              <a:gd name="connsiteX12" fmla="*/ 1959148 w 2795572"/>
              <a:gd name="connsiteY12" fmla="*/ 295447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49629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1951684 w 2795572"/>
              <a:gd name="connsiteY11" fmla="*/ 180922 h 1164680"/>
              <a:gd name="connsiteX12" fmla="*/ 1947951 w 2795572"/>
              <a:gd name="connsiteY12" fmla="*/ 299179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5572"/>
              <a:gd name="connsiteY0" fmla="*/ 98435 h 1164680"/>
              <a:gd name="connsiteX1" fmla="*/ 680326 w 2795572"/>
              <a:gd name="connsiteY1" fmla="*/ 105901 h 1164680"/>
              <a:gd name="connsiteX2" fmla="*/ 684058 w 2795572"/>
              <a:gd name="connsiteY2" fmla="*/ 0 h 1164680"/>
              <a:gd name="connsiteX3" fmla="*/ 938330 w 2795572"/>
              <a:gd name="connsiteY3" fmla="*/ 1157 h 1164680"/>
              <a:gd name="connsiteX4" fmla="*/ 939747 w 2795572"/>
              <a:gd name="connsiteY4" fmla="*/ 102686 h 1164680"/>
              <a:gd name="connsiteX5" fmla="*/ 1697932 w 2795572"/>
              <a:gd name="connsiteY5" fmla="*/ 108733 h 1164680"/>
              <a:gd name="connsiteX6" fmla="*/ 1700506 w 2795572"/>
              <a:gd name="connsiteY6" fmla="*/ 14670 h 1164680"/>
              <a:gd name="connsiteX7" fmla="*/ 1946156 w 2795572"/>
              <a:gd name="connsiteY7" fmla="*/ 10938 h 1164680"/>
              <a:gd name="connsiteX8" fmla="*/ 1949629 w 2795572"/>
              <a:gd name="connsiteY8" fmla="*/ 112725 h 1164680"/>
              <a:gd name="connsiteX9" fmla="*/ 2791839 w 2795572"/>
              <a:gd name="connsiteY9" fmla="*/ 119033 h 1164680"/>
              <a:gd name="connsiteX10" fmla="*/ 2795572 w 2795572"/>
              <a:gd name="connsiteY10" fmla="*/ 187609 h 1164680"/>
              <a:gd name="connsiteX11" fmla="*/ 1951684 w 2795572"/>
              <a:gd name="connsiteY11" fmla="*/ 180922 h 1164680"/>
              <a:gd name="connsiteX12" fmla="*/ 1955415 w 2795572"/>
              <a:gd name="connsiteY12" fmla="*/ 299179 h 1164680"/>
              <a:gd name="connsiteX13" fmla="*/ 1863029 w 2795572"/>
              <a:gd name="connsiteY13" fmla="*/ 294288 h 1164680"/>
              <a:gd name="connsiteX14" fmla="*/ 1867918 w 2795572"/>
              <a:gd name="connsiteY14" fmla="*/ 866399 h 1164680"/>
              <a:gd name="connsiteX15" fmla="*/ 2022457 w 2795572"/>
              <a:gd name="connsiteY15" fmla="*/ 866399 h 1164680"/>
              <a:gd name="connsiteX16" fmla="*/ 2043953 w 2795572"/>
              <a:gd name="connsiteY16" fmla="*/ 1159790 h 1164680"/>
              <a:gd name="connsiteX17" fmla="*/ 344603 w 2795572"/>
              <a:gd name="connsiteY17" fmla="*/ 1164680 h 1164680"/>
              <a:gd name="connsiteX18" fmla="*/ 0 w 2795572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108733 h 1164680"/>
              <a:gd name="connsiteX6" fmla="*/ 1700506 w 2791839"/>
              <a:gd name="connsiteY6" fmla="*/ 14670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299179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108733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299179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108733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44218 w 2791839"/>
              <a:gd name="connsiteY12" fmla="*/ 295446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108733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91371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97932 w 2791839"/>
              <a:gd name="connsiteY5" fmla="*/ 114521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703720 w 2791839"/>
              <a:gd name="connsiteY5" fmla="*/ 102946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707696 w 2791839"/>
              <a:gd name="connsiteY5" fmla="*/ 106921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703721 w 2791839"/>
              <a:gd name="connsiteY5" fmla="*/ 102945 h 1164680"/>
              <a:gd name="connsiteX6" fmla="*/ 1700506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703721 w 2791839"/>
              <a:gd name="connsiteY5" fmla="*/ 102945 h 1164680"/>
              <a:gd name="connsiteX6" fmla="*/ 1684603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83843 w 2791839"/>
              <a:gd name="connsiteY5" fmla="*/ 106921 h 1164680"/>
              <a:gd name="connsiteX6" fmla="*/ 1684603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63029 w 2791839"/>
              <a:gd name="connsiteY13" fmla="*/ 294288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83843 w 2791839"/>
              <a:gd name="connsiteY5" fmla="*/ 106921 h 1164680"/>
              <a:gd name="connsiteX6" fmla="*/ 1684603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53975 w 2791839"/>
              <a:gd name="connsiteY13" fmla="*/ 312395 h 1164680"/>
              <a:gd name="connsiteX14" fmla="*/ 1867918 w 2791839"/>
              <a:gd name="connsiteY14" fmla="*/ 866399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64680"/>
              <a:gd name="connsiteX1" fmla="*/ 680326 w 2791839"/>
              <a:gd name="connsiteY1" fmla="*/ 105901 h 1164680"/>
              <a:gd name="connsiteX2" fmla="*/ 684058 w 2791839"/>
              <a:gd name="connsiteY2" fmla="*/ 0 h 1164680"/>
              <a:gd name="connsiteX3" fmla="*/ 938330 w 2791839"/>
              <a:gd name="connsiteY3" fmla="*/ 1157 h 1164680"/>
              <a:gd name="connsiteX4" fmla="*/ 939747 w 2791839"/>
              <a:gd name="connsiteY4" fmla="*/ 102686 h 1164680"/>
              <a:gd name="connsiteX5" fmla="*/ 1683843 w 2791839"/>
              <a:gd name="connsiteY5" fmla="*/ 106921 h 1164680"/>
              <a:gd name="connsiteX6" fmla="*/ 1684603 w 2791839"/>
              <a:gd name="connsiteY6" fmla="*/ 10938 h 1164680"/>
              <a:gd name="connsiteX7" fmla="*/ 1946156 w 2791839"/>
              <a:gd name="connsiteY7" fmla="*/ 10938 h 1164680"/>
              <a:gd name="connsiteX8" fmla="*/ 1949629 w 2791839"/>
              <a:gd name="connsiteY8" fmla="*/ 112725 h 1164680"/>
              <a:gd name="connsiteX9" fmla="*/ 2791839 w 2791839"/>
              <a:gd name="connsiteY9" fmla="*/ 119033 h 1164680"/>
              <a:gd name="connsiteX10" fmla="*/ 2788107 w 2791839"/>
              <a:gd name="connsiteY10" fmla="*/ 191342 h 1164680"/>
              <a:gd name="connsiteX11" fmla="*/ 1951684 w 2791839"/>
              <a:gd name="connsiteY11" fmla="*/ 180922 h 1164680"/>
              <a:gd name="connsiteX12" fmla="*/ 1955415 w 2791839"/>
              <a:gd name="connsiteY12" fmla="*/ 302910 h 1164680"/>
              <a:gd name="connsiteX13" fmla="*/ 1853975 w 2791839"/>
              <a:gd name="connsiteY13" fmla="*/ 312395 h 1164680"/>
              <a:gd name="connsiteX14" fmla="*/ 1854338 w 2791839"/>
              <a:gd name="connsiteY14" fmla="*/ 857346 h 1164680"/>
              <a:gd name="connsiteX15" fmla="*/ 2022457 w 2791839"/>
              <a:gd name="connsiteY15" fmla="*/ 866399 h 1164680"/>
              <a:gd name="connsiteX16" fmla="*/ 2043953 w 2791839"/>
              <a:gd name="connsiteY16" fmla="*/ 1159790 h 1164680"/>
              <a:gd name="connsiteX17" fmla="*/ 344603 w 2791839"/>
              <a:gd name="connsiteY17" fmla="*/ 1164680 h 1164680"/>
              <a:gd name="connsiteX18" fmla="*/ 0 w 2791839"/>
              <a:gd name="connsiteY18" fmla="*/ 98435 h 1164680"/>
              <a:gd name="connsiteX0" fmla="*/ 0 w 2791839"/>
              <a:gd name="connsiteY0" fmla="*/ 98435 h 1173370"/>
              <a:gd name="connsiteX1" fmla="*/ 680326 w 2791839"/>
              <a:gd name="connsiteY1" fmla="*/ 105901 h 1173370"/>
              <a:gd name="connsiteX2" fmla="*/ 684058 w 2791839"/>
              <a:gd name="connsiteY2" fmla="*/ 0 h 1173370"/>
              <a:gd name="connsiteX3" fmla="*/ 938330 w 2791839"/>
              <a:gd name="connsiteY3" fmla="*/ 1157 h 1173370"/>
              <a:gd name="connsiteX4" fmla="*/ 939747 w 2791839"/>
              <a:gd name="connsiteY4" fmla="*/ 102686 h 1173370"/>
              <a:gd name="connsiteX5" fmla="*/ 1683843 w 2791839"/>
              <a:gd name="connsiteY5" fmla="*/ 106921 h 1173370"/>
              <a:gd name="connsiteX6" fmla="*/ 1684603 w 2791839"/>
              <a:gd name="connsiteY6" fmla="*/ 10938 h 1173370"/>
              <a:gd name="connsiteX7" fmla="*/ 1946156 w 2791839"/>
              <a:gd name="connsiteY7" fmla="*/ 10938 h 1173370"/>
              <a:gd name="connsiteX8" fmla="*/ 1949629 w 2791839"/>
              <a:gd name="connsiteY8" fmla="*/ 112725 h 1173370"/>
              <a:gd name="connsiteX9" fmla="*/ 2791839 w 2791839"/>
              <a:gd name="connsiteY9" fmla="*/ 119033 h 1173370"/>
              <a:gd name="connsiteX10" fmla="*/ 2788107 w 2791839"/>
              <a:gd name="connsiteY10" fmla="*/ 191342 h 1173370"/>
              <a:gd name="connsiteX11" fmla="*/ 1951684 w 2791839"/>
              <a:gd name="connsiteY11" fmla="*/ 180922 h 1173370"/>
              <a:gd name="connsiteX12" fmla="*/ 1955415 w 2791839"/>
              <a:gd name="connsiteY12" fmla="*/ 302910 h 1173370"/>
              <a:gd name="connsiteX13" fmla="*/ 1853975 w 2791839"/>
              <a:gd name="connsiteY13" fmla="*/ 312395 h 1173370"/>
              <a:gd name="connsiteX14" fmla="*/ 1854338 w 2791839"/>
              <a:gd name="connsiteY14" fmla="*/ 857346 h 1173370"/>
              <a:gd name="connsiteX15" fmla="*/ 2022457 w 2791839"/>
              <a:gd name="connsiteY15" fmla="*/ 866399 h 1173370"/>
              <a:gd name="connsiteX16" fmla="*/ 2025846 w 2791839"/>
              <a:gd name="connsiteY16" fmla="*/ 1173370 h 1173370"/>
              <a:gd name="connsiteX17" fmla="*/ 344603 w 2791839"/>
              <a:gd name="connsiteY17" fmla="*/ 1164680 h 1173370"/>
              <a:gd name="connsiteX18" fmla="*/ 0 w 2791839"/>
              <a:gd name="connsiteY18" fmla="*/ 98435 h 1173370"/>
              <a:gd name="connsiteX0" fmla="*/ 0 w 2791839"/>
              <a:gd name="connsiteY0" fmla="*/ 98435 h 1177897"/>
              <a:gd name="connsiteX1" fmla="*/ 680326 w 2791839"/>
              <a:gd name="connsiteY1" fmla="*/ 105901 h 1177897"/>
              <a:gd name="connsiteX2" fmla="*/ 684058 w 2791839"/>
              <a:gd name="connsiteY2" fmla="*/ 0 h 1177897"/>
              <a:gd name="connsiteX3" fmla="*/ 938330 w 2791839"/>
              <a:gd name="connsiteY3" fmla="*/ 1157 h 1177897"/>
              <a:gd name="connsiteX4" fmla="*/ 939747 w 2791839"/>
              <a:gd name="connsiteY4" fmla="*/ 102686 h 1177897"/>
              <a:gd name="connsiteX5" fmla="*/ 1683843 w 2791839"/>
              <a:gd name="connsiteY5" fmla="*/ 106921 h 1177897"/>
              <a:gd name="connsiteX6" fmla="*/ 1684603 w 2791839"/>
              <a:gd name="connsiteY6" fmla="*/ 10938 h 1177897"/>
              <a:gd name="connsiteX7" fmla="*/ 1946156 w 2791839"/>
              <a:gd name="connsiteY7" fmla="*/ 10938 h 1177897"/>
              <a:gd name="connsiteX8" fmla="*/ 1949629 w 2791839"/>
              <a:gd name="connsiteY8" fmla="*/ 112725 h 1177897"/>
              <a:gd name="connsiteX9" fmla="*/ 2791839 w 2791839"/>
              <a:gd name="connsiteY9" fmla="*/ 119033 h 1177897"/>
              <a:gd name="connsiteX10" fmla="*/ 2788107 w 2791839"/>
              <a:gd name="connsiteY10" fmla="*/ 191342 h 1177897"/>
              <a:gd name="connsiteX11" fmla="*/ 1951684 w 2791839"/>
              <a:gd name="connsiteY11" fmla="*/ 180922 h 1177897"/>
              <a:gd name="connsiteX12" fmla="*/ 1955415 w 2791839"/>
              <a:gd name="connsiteY12" fmla="*/ 302910 h 1177897"/>
              <a:gd name="connsiteX13" fmla="*/ 1853975 w 2791839"/>
              <a:gd name="connsiteY13" fmla="*/ 312395 h 1177897"/>
              <a:gd name="connsiteX14" fmla="*/ 1854338 w 2791839"/>
              <a:gd name="connsiteY14" fmla="*/ 857346 h 1177897"/>
              <a:gd name="connsiteX15" fmla="*/ 2022457 w 2791839"/>
              <a:gd name="connsiteY15" fmla="*/ 866399 h 1177897"/>
              <a:gd name="connsiteX16" fmla="*/ 2039426 w 2791839"/>
              <a:gd name="connsiteY16" fmla="*/ 1177897 h 1177897"/>
              <a:gd name="connsiteX17" fmla="*/ 344603 w 2791839"/>
              <a:gd name="connsiteY17" fmla="*/ 1164680 h 1177897"/>
              <a:gd name="connsiteX18" fmla="*/ 0 w 2791839"/>
              <a:gd name="connsiteY18" fmla="*/ 98435 h 1177897"/>
              <a:gd name="connsiteX0" fmla="*/ 0 w 2791839"/>
              <a:gd name="connsiteY0" fmla="*/ 98435 h 1177897"/>
              <a:gd name="connsiteX1" fmla="*/ 680326 w 2791839"/>
              <a:gd name="connsiteY1" fmla="*/ 105901 h 1177897"/>
              <a:gd name="connsiteX2" fmla="*/ 684058 w 2791839"/>
              <a:gd name="connsiteY2" fmla="*/ 0 h 1177897"/>
              <a:gd name="connsiteX3" fmla="*/ 938330 w 2791839"/>
              <a:gd name="connsiteY3" fmla="*/ 1157 h 1177897"/>
              <a:gd name="connsiteX4" fmla="*/ 939747 w 2791839"/>
              <a:gd name="connsiteY4" fmla="*/ 102686 h 1177897"/>
              <a:gd name="connsiteX5" fmla="*/ 1683843 w 2791839"/>
              <a:gd name="connsiteY5" fmla="*/ 106921 h 1177897"/>
              <a:gd name="connsiteX6" fmla="*/ 1684603 w 2791839"/>
              <a:gd name="connsiteY6" fmla="*/ 10938 h 1177897"/>
              <a:gd name="connsiteX7" fmla="*/ 1946156 w 2791839"/>
              <a:gd name="connsiteY7" fmla="*/ 10938 h 1177897"/>
              <a:gd name="connsiteX8" fmla="*/ 1949629 w 2791839"/>
              <a:gd name="connsiteY8" fmla="*/ 112725 h 1177897"/>
              <a:gd name="connsiteX9" fmla="*/ 2791839 w 2791839"/>
              <a:gd name="connsiteY9" fmla="*/ 119033 h 1177897"/>
              <a:gd name="connsiteX10" fmla="*/ 2788107 w 2791839"/>
              <a:gd name="connsiteY10" fmla="*/ 191342 h 1177897"/>
              <a:gd name="connsiteX11" fmla="*/ 1951684 w 2791839"/>
              <a:gd name="connsiteY11" fmla="*/ 180922 h 1177897"/>
              <a:gd name="connsiteX12" fmla="*/ 1955415 w 2791839"/>
              <a:gd name="connsiteY12" fmla="*/ 302910 h 1177897"/>
              <a:gd name="connsiteX13" fmla="*/ 1853975 w 2791839"/>
              <a:gd name="connsiteY13" fmla="*/ 312395 h 1177897"/>
              <a:gd name="connsiteX14" fmla="*/ 1854338 w 2791839"/>
              <a:gd name="connsiteY14" fmla="*/ 857346 h 1177897"/>
              <a:gd name="connsiteX15" fmla="*/ 2022457 w 2791839"/>
              <a:gd name="connsiteY15" fmla="*/ 866399 h 1177897"/>
              <a:gd name="connsiteX16" fmla="*/ 2039426 w 2791839"/>
              <a:gd name="connsiteY16" fmla="*/ 1177897 h 1177897"/>
              <a:gd name="connsiteX17" fmla="*/ 380817 w 2791839"/>
              <a:gd name="connsiteY17" fmla="*/ 1164680 h 1177897"/>
              <a:gd name="connsiteX18" fmla="*/ 0 w 2791839"/>
              <a:gd name="connsiteY18" fmla="*/ 98435 h 1177897"/>
              <a:gd name="connsiteX0" fmla="*/ 0 w 2764678"/>
              <a:gd name="connsiteY0" fmla="*/ 98435 h 1177897"/>
              <a:gd name="connsiteX1" fmla="*/ 653165 w 2764678"/>
              <a:gd name="connsiteY1" fmla="*/ 105901 h 1177897"/>
              <a:gd name="connsiteX2" fmla="*/ 656897 w 2764678"/>
              <a:gd name="connsiteY2" fmla="*/ 0 h 1177897"/>
              <a:gd name="connsiteX3" fmla="*/ 911169 w 2764678"/>
              <a:gd name="connsiteY3" fmla="*/ 1157 h 1177897"/>
              <a:gd name="connsiteX4" fmla="*/ 912586 w 2764678"/>
              <a:gd name="connsiteY4" fmla="*/ 102686 h 1177897"/>
              <a:gd name="connsiteX5" fmla="*/ 1656682 w 2764678"/>
              <a:gd name="connsiteY5" fmla="*/ 106921 h 1177897"/>
              <a:gd name="connsiteX6" fmla="*/ 1657442 w 2764678"/>
              <a:gd name="connsiteY6" fmla="*/ 10938 h 1177897"/>
              <a:gd name="connsiteX7" fmla="*/ 1918995 w 2764678"/>
              <a:gd name="connsiteY7" fmla="*/ 10938 h 1177897"/>
              <a:gd name="connsiteX8" fmla="*/ 1922468 w 2764678"/>
              <a:gd name="connsiteY8" fmla="*/ 112725 h 1177897"/>
              <a:gd name="connsiteX9" fmla="*/ 2764678 w 2764678"/>
              <a:gd name="connsiteY9" fmla="*/ 119033 h 1177897"/>
              <a:gd name="connsiteX10" fmla="*/ 2760946 w 2764678"/>
              <a:gd name="connsiteY10" fmla="*/ 191342 h 1177897"/>
              <a:gd name="connsiteX11" fmla="*/ 1924523 w 2764678"/>
              <a:gd name="connsiteY11" fmla="*/ 180922 h 1177897"/>
              <a:gd name="connsiteX12" fmla="*/ 1928254 w 2764678"/>
              <a:gd name="connsiteY12" fmla="*/ 302910 h 1177897"/>
              <a:gd name="connsiteX13" fmla="*/ 1826814 w 2764678"/>
              <a:gd name="connsiteY13" fmla="*/ 312395 h 1177897"/>
              <a:gd name="connsiteX14" fmla="*/ 1827177 w 2764678"/>
              <a:gd name="connsiteY14" fmla="*/ 857346 h 1177897"/>
              <a:gd name="connsiteX15" fmla="*/ 1995296 w 2764678"/>
              <a:gd name="connsiteY15" fmla="*/ 866399 h 1177897"/>
              <a:gd name="connsiteX16" fmla="*/ 2012265 w 2764678"/>
              <a:gd name="connsiteY16" fmla="*/ 1177897 h 1177897"/>
              <a:gd name="connsiteX17" fmla="*/ 353656 w 2764678"/>
              <a:gd name="connsiteY17" fmla="*/ 1164680 h 1177897"/>
              <a:gd name="connsiteX18" fmla="*/ 0 w 2764678"/>
              <a:gd name="connsiteY18" fmla="*/ 98435 h 1177897"/>
              <a:gd name="connsiteX0" fmla="*/ 0 w 2769204"/>
              <a:gd name="connsiteY0" fmla="*/ 98435 h 1177897"/>
              <a:gd name="connsiteX1" fmla="*/ 653165 w 2769204"/>
              <a:gd name="connsiteY1" fmla="*/ 105901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6 w 2769204"/>
              <a:gd name="connsiteY4" fmla="*/ 102686 h 1177897"/>
              <a:gd name="connsiteX5" fmla="*/ 1656682 w 2769204"/>
              <a:gd name="connsiteY5" fmla="*/ 106921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112725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8435 h 1177897"/>
              <a:gd name="connsiteX1" fmla="*/ 653165 w 2769204"/>
              <a:gd name="connsiteY1" fmla="*/ 105901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6 w 2769204"/>
              <a:gd name="connsiteY4" fmla="*/ 102686 h 1177897"/>
              <a:gd name="connsiteX5" fmla="*/ 1656682 w 2769204"/>
              <a:gd name="connsiteY5" fmla="*/ 106921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8435 h 1177897"/>
              <a:gd name="connsiteX1" fmla="*/ 653165 w 2769204"/>
              <a:gd name="connsiteY1" fmla="*/ 105901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6 w 2769204"/>
              <a:gd name="connsiteY4" fmla="*/ 102686 h 1177897"/>
              <a:gd name="connsiteX5" fmla="*/ 1661208 w 2769204"/>
              <a:gd name="connsiteY5" fmla="*/ 84288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8435 h 1177897"/>
              <a:gd name="connsiteX1" fmla="*/ 653165 w 2769204"/>
              <a:gd name="connsiteY1" fmla="*/ 105901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7113 w 2769204"/>
              <a:gd name="connsiteY4" fmla="*/ 75526 h 1177897"/>
              <a:gd name="connsiteX5" fmla="*/ 1661208 w 2769204"/>
              <a:gd name="connsiteY5" fmla="*/ 84288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8435 h 1177897"/>
              <a:gd name="connsiteX1" fmla="*/ 653165 w 2769204"/>
              <a:gd name="connsiteY1" fmla="*/ 105901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7 w 2769204"/>
              <a:gd name="connsiteY4" fmla="*/ 89106 h 1177897"/>
              <a:gd name="connsiteX5" fmla="*/ 1661208 w 2769204"/>
              <a:gd name="connsiteY5" fmla="*/ 84288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8435 h 1177897"/>
              <a:gd name="connsiteX1" fmla="*/ 644111 w 2769204"/>
              <a:gd name="connsiteY1" fmla="*/ 83268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7 w 2769204"/>
              <a:gd name="connsiteY4" fmla="*/ 89106 h 1177897"/>
              <a:gd name="connsiteX5" fmla="*/ 1661208 w 2769204"/>
              <a:gd name="connsiteY5" fmla="*/ 84288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8435 h 1177897"/>
              <a:gd name="connsiteX1" fmla="*/ 644111 w 2769204"/>
              <a:gd name="connsiteY1" fmla="*/ 96848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7 w 2769204"/>
              <a:gd name="connsiteY4" fmla="*/ 89106 h 1177897"/>
              <a:gd name="connsiteX5" fmla="*/ 1661208 w 2769204"/>
              <a:gd name="connsiteY5" fmla="*/ 84288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8435 h 1177897"/>
              <a:gd name="connsiteX0" fmla="*/ 0 w 2769204"/>
              <a:gd name="connsiteY0" fmla="*/ 93908 h 1177897"/>
              <a:gd name="connsiteX1" fmla="*/ 644111 w 2769204"/>
              <a:gd name="connsiteY1" fmla="*/ 96848 h 1177897"/>
              <a:gd name="connsiteX2" fmla="*/ 656897 w 2769204"/>
              <a:gd name="connsiteY2" fmla="*/ 0 h 1177897"/>
              <a:gd name="connsiteX3" fmla="*/ 911169 w 2769204"/>
              <a:gd name="connsiteY3" fmla="*/ 1157 h 1177897"/>
              <a:gd name="connsiteX4" fmla="*/ 912587 w 2769204"/>
              <a:gd name="connsiteY4" fmla="*/ 89106 h 1177897"/>
              <a:gd name="connsiteX5" fmla="*/ 1661208 w 2769204"/>
              <a:gd name="connsiteY5" fmla="*/ 84288 h 1177897"/>
              <a:gd name="connsiteX6" fmla="*/ 1657442 w 2769204"/>
              <a:gd name="connsiteY6" fmla="*/ 10938 h 1177897"/>
              <a:gd name="connsiteX7" fmla="*/ 1918995 w 2769204"/>
              <a:gd name="connsiteY7" fmla="*/ 10938 h 1177897"/>
              <a:gd name="connsiteX8" fmla="*/ 1922468 w 2769204"/>
              <a:gd name="connsiteY8" fmla="*/ 76511 h 1177897"/>
              <a:gd name="connsiteX9" fmla="*/ 2769204 w 2769204"/>
              <a:gd name="connsiteY9" fmla="*/ 87346 h 1177897"/>
              <a:gd name="connsiteX10" fmla="*/ 2760946 w 2769204"/>
              <a:gd name="connsiteY10" fmla="*/ 191342 h 1177897"/>
              <a:gd name="connsiteX11" fmla="*/ 1924523 w 2769204"/>
              <a:gd name="connsiteY11" fmla="*/ 180922 h 1177897"/>
              <a:gd name="connsiteX12" fmla="*/ 1928254 w 2769204"/>
              <a:gd name="connsiteY12" fmla="*/ 302910 h 1177897"/>
              <a:gd name="connsiteX13" fmla="*/ 1826814 w 2769204"/>
              <a:gd name="connsiteY13" fmla="*/ 312395 h 1177897"/>
              <a:gd name="connsiteX14" fmla="*/ 1827177 w 2769204"/>
              <a:gd name="connsiteY14" fmla="*/ 857346 h 1177897"/>
              <a:gd name="connsiteX15" fmla="*/ 1995296 w 2769204"/>
              <a:gd name="connsiteY15" fmla="*/ 866399 h 1177897"/>
              <a:gd name="connsiteX16" fmla="*/ 2012265 w 2769204"/>
              <a:gd name="connsiteY16" fmla="*/ 1177897 h 1177897"/>
              <a:gd name="connsiteX17" fmla="*/ 353656 w 2769204"/>
              <a:gd name="connsiteY17" fmla="*/ 1164680 h 1177897"/>
              <a:gd name="connsiteX18" fmla="*/ 0 w 2769204"/>
              <a:gd name="connsiteY18" fmla="*/ 93908 h 1177897"/>
              <a:gd name="connsiteX0" fmla="*/ 0 w 2769204"/>
              <a:gd name="connsiteY0" fmla="*/ 98435 h 1182424"/>
              <a:gd name="connsiteX1" fmla="*/ 644111 w 2769204"/>
              <a:gd name="connsiteY1" fmla="*/ 101375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61208 w 2769204"/>
              <a:gd name="connsiteY5" fmla="*/ 88815 h 1182424"/>
              <a:gd name="connsiteX6" fmla="*/ 1657442 w 2769204"/>
              <a:gd name="connsiteY6" fmla="*/ 15465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1995296 w 2769204"/>
              <a:gd name="connsiteY15" fmla="*/ 87092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61208 w 2769204"/>
              <a:gd name="connsiteY5" fmla="*/ 88815 h 1182424"/>
              <a:gd name="connsiteX6" fmla="*/ 1657442 w 2769204"/>
              <a:gd name="connsiteY6" fmla="*/ 15465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1995296 w 2769204"/>
              <a:gd name="connsiteY15" fmla="*/ 87092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56681 w 2769204"/>
              <a:gd name="connsiteY5" fmla="*/ 88815 h 1182424"/>
              <a:gd name="connsiteX6" fmla="*/ 1657442 w 2769204"/>
              <a:gd name="connsiteY6" fmla="*/ 15465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1995296 w 2769204"/>
              <a:gd name="connsiteY15" fmla="*/ 87092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56681 w 2769204"/>
              <a:gd name="connsiteY5" fmla="*/ 8881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1995296 w 2769204"/>
              <a:gd name="connsiteY15" fmla="*/ 87092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1995296 w 2769204"/>
              <a:gd name="connsiteY15" fmla="*/ 87092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1999822 w 2769204"/>
              <a:gd name="connsiteY15" fmla="*/ 875453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27177 w 2769204"/>
              <a:gd name="connsiteY14" fmla="*/ 861873 h 1182424"/>
              <a:gd name="connsiteX15" fmla="*/ 2008876 w 2769204"/>
              <a:gd name="connsiteY15" fmla="*/ 85734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26814 w 2769204"/>
              <a:gd name="connsiteY13" fmla="*/ 316922 h 1182424"/>
              <a:gd name="connsiteX14" fmla="*/ 1831704 w 2769204"/>
              <a:gd name="connsiteY14" fmla="*/ 866400 h 1182424"/>
              <a:gd name="connsiteX15" fmla="*/ 2008876 w 2769204"/>
              <a:gd name="connsiteY15" fmla="*/ 85734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40394 w 2769204"/>
              <a:gd name="connsiteY13" fmla="*/ 316922 h 1182424"/>
              <a:gd name="connsiteX14" fmla="*/ 1831704 w 2769204"/>
              <a:gd name="connsiteY14" fmla="*/ 866400 h 1182424"/>
              <a:gd name="connsiteX15" fmla="*/ 2008876 w 2769204"/>
              <a:gd name="connsiteY15" fmla="*/ 85734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40394 w 2769204"/>
              <a:gd name="connsiteY13" fmla="*/ 316922 h 1182424"/>
              <a:gd name="connsiteX14" fmla="*/ 1838054 w 2769204"/>
              <a:gd name="connsiteY14" fmla="*/ 866400 h 1182424"/>
              <a:gd name="connsiteX15" fmla="*/ 2008876 w 2769204"/>
              <a:gd name="connsiteY15" fmla="*/ 85734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40394 w 2769204"/>
              <a:gd name="connsiteY13" fmla="*/ 316922 h 1182424"/>
              <a:gd name="connsiteX14" fmla="*/ 1838054 w 2769204"/>
              <a:gd name="connsiteY14" fmla="*/ 866400 h 1182424"/>
              <a:gd name="connsiteX15" fmla="*/ 1996176 w 2769204"/>
              <a:gd name="connsiteY15" fmla="*/ 88909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  <a:gd name="connsiteX0" fmla="*/ 0 w 2769204"/>
              <a:gd name="connsiteY0" fmla="*/ 98435 h 1182424"/>
              <a:gd name="connsiteX1" fmla="*/ 639584 w 2769204"/>
              <a:gd name="connsiteY1" fmla="*/ 105902 h 1182424"/>
              <a:gd name="connsiteX2" fmla="*/ 638790 w 2769204"/>
              <a:gd name="connsiteY2" fmla="*/ 0 h 1182424"/>
              <a:gd name="connsiteX3" fmla="*/ 911169 w 2769204"/>
              <a:gd name="connsiteY3" fmla="*/ 5684 h 1182424"/>
              <a:gd name="connsiteX4" fmla="*/ 912587 w 2769204"/>
              <a:gd name="connsiteY4" fmla="*/ 93633 h 1182424"/>
              <a:gd name="connsiteX5" fmla="*/ 1638574 w 2769204"/>
              <a:gd name="connsiteY5" fmla="*/ 102395 h 1182424"/>
              <a:gd name="connsiteX6" fmla="*/ 1643862 w 2769204"/>
              <a:gd name="connsiteY6" fmla="*/ 10938 h 1182424"/>
              <a:gd name="connsiteX7" fmla="*/ 1918995 w 2769204"/>
              <a:gd name="connsiteY7" fmla="*/ 15465 h 1182424"/>
              <a:gd name="connsiteX8" fmla="*/ 1922468 w 2769204"/>
              <a:gd name="connsiteY8" fmla="*/ 81038 h 1182424"/>
              <a:gd name="connsiteX9" fmla="*/ 2769204 w 2769204"/>
              <a:gd name="connsiteY9" fmla="*/ 91873 h 1182424"/>
              <a:gd name="connsiteX10" fmla="*/ 2760946 w 2769204"/>
              <a:gd name="connsiteY10" fmla="*/ 195869 h 1182424"/>
              <a:gd name="connsiteX11" fmla="*/ 1924523 w 2769204"/>
              <a:gd name="connsiteY11" fmla="*/ 185449 h 1182424"/>
              <a:gd name="connsiteX12" fmla="*/ 1928254 w 2769204"/>
              <a:gd name="connsiteY12" fmla="*/ 307437 h 1182424"/>
              <a:gd name="connsiteX13" fmla="*/ 1840394 w 2769204"/>
              <a:gd name="connsiteY13" fmla="*/ 316922 h 1182424"/>
              <a:gd name="connsiteX14" fmla="*/ 1838054 w 2769204"/>
              <a:gd name="connsiteY14" fmla="*/ 866400 h 1182424"/>
              <a:gd name="connsiteX15" fmla="*/ 2002526 w 2769204"/>
              <a:gd name="connsiteY15" fmla="*/ 863696 h 1182424"/>
              <a:gd name="connsiteX16" fmla="*/ 2012265 w 2769204"/>
              <a:gd name="connsiteY16" fmla="*/ 1182424 h 1182424"/>
              <a:gd name="connsiteX17" fmla="*/ 353656 w 2769204"/>
              <a:gd name="connsiteY17" fmla="*/ 1169207 h 1182424"/>
              <a:gd name="connsiteX18" fmla="*/ 0 w 2769204"/>
              <a:gd name="connsiteY18" fmla="*/ 98435 h 118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69204" h="1182424">
                <a:moveTo>
                  <a:pt x="0" y="98435"/>
                </a:moveTo>
                <a:lnTo>
                  <a:pt x="639584" y="105902"/>
                </a:lnTo>
                <a:cubicBezTo>
                  <a:pt x="639319" y="70601"/>
                  <a:pt x="639055" y="35301"/>
                  <a:pt x="638790" y="0"/>
                </a:cubicBezTo>
                <a:lnTo>
                  <a:pt x="911169" y="5684"/>
                </a:lnTo>
                <a:cubicBezTo>
                  <a:pt x="911641" y="42015"/>
                  <a:pt x="912115" y="57302"/>
                  <a:pt x="912587" y="93633"/>
                </a:cubicBezTo>
                <a:lnTo>
                  <a:pt x="1638574" y="102395"/>
                </a:lnTo>
                <a:cubicBezTo>
                  <a:pt x="1639432" y="78505"/>
                  <a:pt x="1643004" y="34828"/>
                  <a:pt x="1643862" y="10938"/>
                </a:cubicBezTo>
                <a:lnTo>
                  <a:pt x="1918995" y="15465"/>
                </a:lnTo>
                <a:lnTo>
                  <a:pt x="1922468" y="81038"/>
                </a:lnTo>
                <a:lnTo>
                  <a:pt x="2769204" y="91873"/>
                </a:lnTo>
                <a:lnTo>
                  <a:pt x="2760946" y="195869"/>
                </a:lnTo>
                <a:lnTo>
                  <a:pt x="1924523" y="185449"/>
                </a:lnTo>
                <a:lnTo>
                  <a:pt x="1928254" y="307437"/>
                </a:lnTo>
                <a:lnTo>
                  <a:pt x="1840394" y="316922"/>
                </a:lnTo>
                <a:cubicBezTo>
                  <a:pt x="1842024" y="507626"/>
                  <a:pt x="1836424" y="675696"/>
                  <a:pt x="1838054" y="866400"/>
                </a:cubicBezTo>
                <a:lnTo>
                  <a:pt x="2002526" y="863696"/>
                </a:lnTo>
                <a:cubicBezTo>
                  <a:pt x="2003656" y="966020"/>
                  <a:pt x="2011135" y="1080100"/>
                  <a:pt x="2012265" y="1182424"/>
                </a:cubicBezTo>
                <a:lnTo>
                  <a:pt x="353656" y="1169207"/>
                </a:lnTo>
                <a:lnTo>
                  <a:pt x="0" y="98435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420738" y="3984134"/>
            <a:ext cx="872310" cy="938697"/>
          </a:xfrm>
          <a:custGeom>
            <a:avLst/>
            <a:gdLst>
              <a:gd name="connsiteX0" fmla="*/ 97039 w 906936"/>
              <a:gd name="connsiteY0" fmla="*/ 0 h 962919"/>
              <a:gd name="connsiteX1" fmla="*/ 906936 w 906936"/>
              <a:gd name="connsiteY1" fmla="*/ 7464 h 962919"/>
              <a:gd name="connsiteX2" fmla="*/ 877078 w 906936"/>
              <a:gd name="connsiteY2" fmla="*/ 962919 h 962919"/>
              <a:gd name="connsiteX3" fmla="*/ 182880 w 906936"/>
              <a:gd name="connsiteY3" fmla="*/ 951722 h 962919"/>
              <a:gd name="connsiteX4" fmla="*/ 153022 w 906936"/>
              <a:gd name="connsiteY4" fmla="*/ 623285 h 962919"/>
              <a:gd name="connsiteX5" fmla="*/ 0 w 906936"/>
              <a:gd name="connsiteY5" fmla="*/ 630749 h 962919"/>
              <a:gd name="connsiteX6" fmla="*/ 0 w 906936"/>
              <a:gd name="connsiteY6" fmla="*/ 108235 h 962919"/>
              <a:gd name="connsiteX7" fmla="*/ 97039 w 906936"/>
              <a:gd name="connsiteY7" fmla="*/ 111967 h 962919"/>
              <a:gd name="connsiteX8" fmla="*/ 97039 w 906936"/>
              <a:gd name="connsiteY8" fmla="*/ 0 h 962919"/>
              <a:gd name="connsiteX0" fmla="*/ 97039 w 906936"/>
              <a:gd name="connsiteY0" fmla="*/ 0 h 962919"/>
              <a:gd name="connsiteX1" fmla="*/ 906936 w 906936"/>
              <a:gd name="connsiteY1" fmla="*/ 7464 h 962919"/>
              <a:gd name="connsiteX2" fmla="*/ 877078 w 906936"/>
              <a:gd name="connsiteY2" fmla="*/ 962919 h 962919"/>
              <a:gd name="connsiteX3" fmla="*/ 182880 w 906936"/>
              <a:gd name="connsiteY3" fmla="*/ 951722 h 962919"/>
              <a:gd name="connsiteX4" fmla="*/ 153022 w 906936"/>
              <a:gd name="connsiteY4" fmla="*/ 630749 h 962919"/>
              <a:gd name="connsiteX5" fmla="*/ 0 w 906936"/>
              <a:gd name="connsiteY5" fmla="*/ 630749 h 962919"/>
              <a:gd name="connsiteX6" fmla="*/ 0 w 906936"/>
              <a:gd name="connsiteY6" fmla="*/ 108235 h 962919"/>
              <a:gd name="connsiteX7" fmla="*/ 97039 w 906936"/>
              <a:gd name="connsiteY7" fmla="*/ 111967 h 962919"/>
              <a:gd name="connsiteX8" fmla="*/ 97039 w 906936"/>
              <a:gd name="connsiteY8" fmla="*/ 0 h 962919"/>
              <a:gd name="connsiteX0" fmla="*/ 93307 w 906936"/>
              <a:gd name="connsiteY0" fmla="*/ 0 h 959187"/>
              <a:gd name="connsiteX1" fmla="*/ 906936 w 906936"/>
              <a:gd name="connsiteY1" fmla="*/ 3732 h 959187"/>
              <a:gd name="connsiteX2" fmla="*/ 877078 w 906936"/>
              <a:gd name="connsiteY2" fmla="*/ 959187 h 959187"/>
              <a:gd name="connsiteX3" fmla="*/ 182880 w 906936"/>
              <a:gd name="connsiteY3" fmla="*/ 947990 h 959187"/>
              <a:gd name="connsiteX4" fmla="*/ 153022 w 906936"/>
              <a:gd name="connsiteY4" fmla="*/ 627017 h 959187"/>
              <a:gd name="connsiteX5" fmla="*/ 0 w 906936"/>
              <a:gd name="connsiteY5" fmla="*/ 627017 h 959187"/>
              <a:gd name="connsiteX6" fmla="*/ 0 w 906936"/>
              <a:gd name="connsiteY6" fmla="*/ 104503 h 959187"/>
              <a:gd name="connsiteX7" fmla="*/ 97039 w 906936"/>
              <a:gd name="connsiteY7" fmla="*/ 108235 h 959187"/>
              <a:gd name="connsiteX8" fmla="*/ 93307 w 906936"/>
              <a:gd name="connsiteY8" fmla="*/ 0 h 959187"/>
              <a:gd name="connsiteX0" fmla="*/ 93307 w 906936"/>
              <a:gd name="connsiteY0" fmla="*/ 0 h 959187"/>
              <a:gd name="connsiteX1" fmla="*/ 906936 w 906936"/>
              <a:gd name="connsiteY1" fmla="*/ 3732 h 959187"/>
              <a:gd name="connsiteX2" fmla="*/ 877078 w 906936"/>
              <a:gd name="connsiteY2" fmla="*/ 959187 h 959187"/>
              <a:gd name="connsiteX3" fmla="*/ 182880 w 906936"/>
              <a:gd name="connsiteY3" fmla="*/ 947990 h 959187"/>
              <a:gd name="connsiteX4" fmla="*/ 153022 w 906936"/>
              <a:gd name="connsiteY4" fmla="*/ 627017 h 959187"/>
              <a:gd name="connsiteX5" fmla="*/ 0 w 906936"/>
              <a:gd name="connsiteY5" fmla="*/ 627017 h 959187"/>
              <a:gd name="connsiteX6" fmla="*/ 0 w 906936"/>
              <a:gd name="connsiteY6" fmla="*/ 104503 h 959187"/>
              <a:gd name="connsiteX7" fmla="*/ 89574 w 906936"/>
              <a:gd name="connsiteY7" fmla="*/ 108235 h 959187"/>
              <a:gd name="connsiteX8" fmla="*/ 93307 w 906936"/>
              <a:gd name="connsiteY8" fmla="*/ 0 h 959187"/>
              <a:gd name="connsiteX0" fmla="*/ 93307 w 899471"/>
              <a:gd name="connsiteY0" fmla="*/ 0 h 959187"/>
              <a:gd name="connsiteX1" fmla="*/ 899471 w 899471"/>
              <a:gd name="connsiteY1" fmla="*/ 11196 h 959187"/>
              <a:gd name="connsiteX2" fmla="*/ 877078 w 899471"/>
              <a:gd name="connsiteY2" fmla="*/ 959187 h 959187"/>
              <a:gd name="connsiteX3" fmla="*/ 182880 w 899471"/>
              <a:gd name="connsiteY3" fmla="*/ 947990 h 959187"/>
              <a:gd name="connsiteX4" fmla="*/ 153022 w 899471"/>
              <a:gd name="connsiteY4" fmla="*/ 627017 h 959187"/>
              <a:gd name="connsiteX5" fmla="*/ 0 w 899471"/>
              <a:gd name="connsiteY5" fmla="*/ 627017 h 959187"/>
              <a:gd name="connsiteX6" fmla="*/ 0 w 899471"/>
              <a:gd name="connsiteY6" fmla="*/ 104503 h 959187"/>
              <a:gd name="connsiteX7" fmla="*/ 89574 w 899471"/>
              <a:gd name="connsiteY7" fmla="*/ 108235 h 959187"/>
              <a:gd name="connsiteX8" fmla="*/ 93307 w 899471"/>
              <a:gd name="connsiteY8" fmla="*/ 0 h 959187"/>
              <a:gd name="connsiteX0" fmla="*/ 85843 w 899471"/>
              <a:gd name="connsiteY0" fmla="*/ 0 h 970384"/>
              <a:gd name="connsiteX1" fmla="*/ 899471 w 899471"/>
              <a:gd name="connsiteY1" fmla="*/ 22393 h 970384"/>
              <a:gd name="connsiteX2" fmla="*/ 877078 w 899471"/>
              <a:gd name="connsiteY2" fmla="*/ 970384 h 970384"/>
              <a:gd name="connsiteX3" fmla="*/ 182880 w 899471"/>
              <a:gd name="connsiteY3" fmla="*/ 959187 h 970384"/>
              <a:gd name="connsiteX4" fmla="*/ 153022 w 899471"/>
              <a:gd name="connsiteY4" fmla="*/ 638214 h 970384"/>
              <a:gd name="connsiteX5" fmla="*/ 0 w 899471"/>
              <a:gd name="connsiteY5" fmla="*/ 638214 h 970384"/>
              <a:gd name="connsiteX6" fmla="*/ 0 w 899471"/>
              <a:gd name="connsiteY6" fmla="*/ 115700 h 970384"/>
              <a:gd name="connsiteX7" fmla="*/ 89574 w 899471"/>
              <a:gd name="connsiteY7" fmla="*/ 119432 h 970384"/>
              <a:gd name="connsiteX8" fmla="*/ 85843 w 899471"/>
              <a:gd name="connsiteY8" fmla="*/ 0 h 970384"/>
              <a:gd name="connsiteX0" fmla="*/ 85843 w 899471"/>
              <a:gd name="connsiteY0" fmla="*/ 0 h 970384"/>
              <a:gd name="connsiteX1" fmla="*/ 899471 w 899471"/>
              <a:gd name="connsiteY1" fmla="*/ 7464 h 970384"/>
              <a:gd name="connsiteX2" fmla="*/ 877078 w 899471"/>
              <a:gd name="connsiteY2" fmla="*/ 970384 h 970384"/>
              <a:gd name="connsiteX3" fmla="*/ 182880 w 899471"/>
              <a:gd name="connsiteY3" fmla="*/ 959187 h 970384"/>
              <a:gd name="connsiteX4" fmla="*/ 153022 w 899471"/>
              <a:gd name="connsiteY4" fmla="*/ 638214 h 970384"/>
              <a:gd name="connsiteX5" fmla="*/ 0 w 899471"/>
              <a:gd name="connsiteY5" fmla="*/ 638214 h 970384"/>
              <a:gd name="connsiteX6" fmla="*/ 0 w 899471"/>
              <a:gd name="connsiteY6" fmla="*/ 115700 h 970384"/>
              <a:gd name="connsiteX7" fmla="*/ 89574 w 899471"/>
              <a:gd name="connsiteY7" fmla="*/ 119432 h 970384"/>
              <a:gd name="connsiteX8" fmla="*/ 85843 w 899471"/>
              <a:gd name="connsiteY8" fmla="*/ 0 h 970384"/>
              <a:gd name="connsiteX0" fmla="*/ 85843 w 899471"/>
              <a:gd name="connsiteY0" fmla="*/ 0 h 970384"/>
              <a:gd name="connsiteX1" fmla="*/ 899471 w 899471"/>
              <a:gd name="connsiteY1" fmla="*/ 7464 h 970384"/>
              <a:gd name="connsiteX2" fmla="*/ 877078 w 899471"/>
              <a:gd name="connsiteY2" fmla="*/ 970384 h 970384"/>
              <a:gd name="connsiteX3" fmla="*/ 182880 w 899471"/>
              <a:gd name="connsiteY3" fmla="*/ 959187 h 970384"/>
              <a:gd name="connsiteX4" fmla="*/ 153022 w 899471"/>
              <a:gd name="connsiteY4" fmla="*/ 638214 h 970384"/>
              <a:gd name="connsiteX5" fmla="*/ 0 w 899471"/>
              <a:gd name="connsiteY5" fmla="*/ 638214 h 970384"/>
              <a:gd name="connsiteX6" fmla="*/ 0 w 899471"/>
              <a:gd name="connsiteY6" fmla="*/ 115700 h 970384"/>
              <a:gd name="connsiteX7" fmla="*/ 116735 w 899471"/>
              <a:gd name="connsiteY7" fmla="*/ 137539 h 970384"/>
              <a:gd name="connsiteX8" fmla="*/ 85843 w 899471"/>
              <a:gd name="connsiteY8" fmla="*/ 0 h 970384"/>
              <a:gd name="connsiteX0" fmla="*/ 113003 w 899471"/>
              <a:gd name="connsiteY0" fmla="*/ 0 h 970384"/>
              <a:gd name="connsiteX1" fmla="*/ 899471 w 899471"/>
              <a:gd name="connsiteY1" fmla="*/ 7464 h 970384"/>
              <a:gd name="connsiteX2" fmla="*/ 877078 w 899471"/>
              <a:gd name="connsiteY2" fmla="*/ 970384 h 970384"/>
              <a:gd name="connsiteX3" fmla="*/ 182880 w 899471"/>
              <a:gd name="connsiteY3" fmla="*/ 959187 h 970384"/>
              <a:gd name="connsiteX4" fmla="*/ 153022 w 899471"/>
              <a:gd name="connsiteY4" fmla="*/ 638214 h 970384"/>
              <a:gd name="connsiteX5" fmla="*/ 0 w 899471"/>
              <a:gd name="connsiteY5" fmla="*/ 638214 h 970384"/>
              <a:gd name="connsiteX6" fmla="*/ 0 w 899471"/>
              <a:gd name="connsiteY6" fmla="*/ 115700 h 970384"/>
              <a:gd name="connsiteX7" fmla="*/ 116735 w 899471"/>
              <a:gd name="connsiteY7" fmla="*/ 137539 h 970384"/>
              <a:gd name="connsiteX8" fmla="*/ 113003 w 899471"/>
              <a:gd name="connsiteY8" fmla="*/ 0 h 970384"/>
              <a:gd name="connsiteX0" fmla="*/ 113003 w 899471"/>
              <a:gd name="connsiteY0" fmla="*/ 10643 h 962920"/>
              <a:gd name="connsiteX1" fmla="*/ 899471 w 899471"/>
              <a:gd name="connsiteY1" fmla="*/ 0 h 962920"/>
              <a:gd name="connsiteX2" fmla="*/ 877078 w 899471"/>
              <a:gd name="connsiteY2" fmla="*/ 962920 h 962920"/>
              <a:gd name="connsiteX3" fmla="*/ 182880 w 899471"/>
              <a:gd name="connsiteY3" fmla="*/ 951723 h 962920"/>
              <a:gd name="connsiteX4" fmla="*/ 153022 w 899471"/>
              <a:gd name="connsiteY4" fmla="*/ 630750 h 962920"/>
              <a:gd name="connsiteX5" fmla="*/ 0 w 899471"/>
              <a:gd name="connsiteY5" fmla="*/ 630750 h 962920"/>
              <a:gd name="connsiteX6" fmla="*/ 0 w 899471"/>
              <a:gd name="connsiteY6" fmla="*/ 108236 h 962920"/>
              <a:gd name="connsiteX7" fmla="*/ 116735 w 899471"/>
              <a:gd name="connsiteY7" fmla="*/ 130075 h 962920"/>
              <a:gd name="connsiteX8" fmla="*/ 113003 w 899471"/>
              <a:gd name="connsiteY8" fmla="*/ 10643 h 962920"/>
              <a:gd name="connsiteX0" fmla="*/ 113003 w 899471"/>
              <a:gd name="connsiteY0" fmla="*/ 0 h 952277"/>
              <a:gd name="connsiteX1" fmla="*/ 899471 w 899471"/>
              <a:gd name="connsiteY1" fmla="*/ 16518 h 952277"/>
              <a:gd name="connsiteX2" fmla="*/ 877078 w 899471"/>
              <a:gd name="connsiteY2" fmla="*/ 952277 h 952277"/>
              <a:gd name="connsiteX3" fmla="*/ 182880 w 899471"/>
              <a:gd name="connsiteY3" fmla="*/ 941080 h 952277"/>
              <a:gd name="connsiteX4" fmla="*/ 153022 w 899471"/>
              <a:gd name="connsiteY4" fmla="*/ 620107 h 952277"/>
              <a:gd name="connsiteX5" fmla="*/ 0 w 899471"/>
              <a:gd name="connsiteY5" fmla="*/ 620107 h 952277"/>
              <a:gd name="connsiteX6" fmla="*/ 0 w 899471"/>
              <a:gd name="connsiteY6" fmla="*/ 97593 h 952277"/>
              <a:gd name="connsiteX7" fmla="*/ 116735 w 899471"/>
              <a:gd name="connsiteY7" fmla="*/ 119432 h 952277"/>
              <a:gd name="connsiteX8" fmla="*/ 113003 w 899471"/>
              <a:gd name="connsiteY8" fmla="*/ 0 h 952277"/>
              <a:gd name="connsiteX0" fmla="*/ 113003 w 899471"/>
              <a:gd name="connsiteY0" fmla="*/ 0 h 938697"/>
              <a:gd name="connsiteX1" fmla="*/ 899471 w 899471"/>
              <a:gd name="connsiteY1" fmla="*/ 2938 h 938697"/>
              <a:gd name="connsiteX2" fmla="*/ 877078 w 899471"/>
              <a:gd name="connsiteY2" fmla="*/ 938697 h 938697"/>
              <a:gd name="connsiteX3" fmla="*/ 182880 w 899471"/>
              <a:gd name="connsiteY3" fmla="*/ 927500 h 938697"/>
              <a:gd name="connsiteX4" fmla="*/ 153022 w 899471"/>
              <a:gd name="connsiteY4" fmla="*/ 606527 h 938697"/>
              <a:gd name="connsiteX5" fmla="*/ 0 w 899471"/>
              <a:gd name="connsiteY5" fmla="*/ 606527 h 938697"/>
              <a:gd name="connsiteX6" fmla="*/ 0 w 899471"/>
              <a:gd name="connsiteY6" fmla="*/ 84013 h 938697"/>
              <a:gd name="connsiteX7" fmla="*/ 116735 w 899471"/>
              <a:gd name="connsiteY7" fmla="*/ 105852 h 938697"/>
              <a:gd name="connsiteX8" fmla="*/ 113003 w 899471"/>
              <a:gd name="connsiteY8" fmla="*/ 0 h 938697"/>
              <a:gd name="connsiteX0" fmla="*/ 113003 w 899471"/>
              <a:gd name="connsiteY0" fmla="*/ 0 h 938697"/>
              <a:gd name="connsiteX1" fmla="*/ 899471 w 899471"/>
              <a:gd name="connsiteY1" fmla="*/ 2938 h 938697"/>
              <a:gd name="connsiteX2" fmla="*/ 877078 w 899471"/>
              <a:gd name="connsiteY2" fmla="*/ 938697 h 938697"/>
              <a:gd name="connsiteX3" fmla="*/ 182880 w 899471"/>
              <a:gd name="connsiteY3" fmla="*/ 927500 h 938697"/>
              <a:gd name="connsiteX4" fmla="*/ 153022 w 899471"/>
              <a:gd name="connsiteY4" fmla="*/ 606527 h 938697"/>
              <a:gd name="connsiteX5" fmla="*/ 0 w 899471"/>
              <a:gd name="connsiteY5" fmla="*/ 606527 h 938697"/>
              <a:gd name="connsiteX6" fmla="*/ 13580 w 899471"/>
              <a:gd name="connsiteY6" fmla="*/ 124754 h 938697"/>
              <a:gd name="connsiteX7" fmla="*/ 116735 w 899471"/>
              <a:gd name="connsiteY7" fmla="*/ 105852 h 938697"/>
              <a:gd name="connsiteX8" fmla="*/ 113003 w 899471"/>
              <a:gd name="connsiteY8" fmla="*/ 0 h 938697"/>
              <a:gd name="connsiteX0" fmla="*/ 99423 w 885891"/>
              <a:gd name="connsiteY0" fmla="*/ 0 h 938697"/>
              <a:gd name="connsiteX1" fmla="*/ 885891 w 885891"/>
              <a:gd name="connsiteY1" fmla="*/ 2938 h 938697"/>
              <a:gd name="connsiteX2" fmla="*/ 863498 w 885891"/>
              <a:gd name="connsiteY2" fmla="*/ 938697 h 938697"/>
              <a:gd name="connsiteX3" fmla="*/ 169300 w 885891"/>
              <a:gd name="connsiteY3" fmla="*/ 927500 h 938697"/>
              <a:gd name="connsiteX4" fmla="*/ 139442 w 885891"/>
              <a:gd name="connsiteY4" fmla="*/ 606527 h 938697"/>
              <a:gd name="connsiteX5" fmla="*/ 13581 w 885891"/>
              <a:gd name="connsiteY5" fmla="*/ 606527 h 938697"/>
              <a:gd name="connsiteX6" fmla="*/ 0 w 885891"/>
              <a:gd name="connsiteY6" fmla="*/ 124754 h 938697"/>
              <a:gd name="connsiteX7" fmla="*/ 103155 w 885891"/>
              <a:gd name="connsiteY7" fmla="*/ 105852 h 938697"/>
              <a:gd name="connsiteX8" fmla="*/ 99423 w 885891"/>
              <a:gd name="connsiteY8" fmla="*/ 0 h 938697"/>
              <a:gd name="connsiteX0" fmla="*/ 99423 w 885891"/>
              <a:gd name="connsiteY0" fmla="*/ 0 h 938697"/>
              <a:gd name="connsiteX1" fmla="*/ 885891 w 885891"/>
              <a:gd name="connsiteY1" fmla="*/ 2938 h 938697"/>
              <a:gd name="connsiteX2" fmla="*/ 863498 w 885891"/>
              <a:gd name="connsiteY2" fmla="*/ 938697 h 938697"/>
              <a:gd name="connsiteX3" fmla="*/ 169300 w 885891"/>
              <a:gd name="connsiteY3" fmla="*/ 927500 h 938697"/>
              <a:gd name="connsiteX4" fmla="*/ 139442 w 885891"/>
              <a:gd name="connsiteY4" fmla="*/ 606527 h 938697"/>
              <a:gd name="connsiteX5" fmla="*/ 13581 w 885891"/>
              <a:gd name="connsiteY5" fmla="*/ 606527 h 938697"/>
              <a:gd name="connsiteX6" fmla="*/ 0 w 885891"/>
              <a:gd name="connsiteY6" fmla="*/ 124754 h 938697"/>
              <a:gd name="connsiteX7" fmla="*/ 7632 w 885891"/>
              <a:gd name="connsiteY7" fmla="*/ 108032 h 938697"/>
              <a:gd name="connsiteX8" fmla="*/ 103155 w 885891"/>
              <a:gd name="connsiteY8" fmla="*/ 105852 h 938697"/>
              <a:gd name="connsiteX9" fmla="*/ 99423 w 885891"/>
              <a:gd name="connsiteY9" fmla="*/ 0 h 938697"/>
              <a:gd name="connsiteX0" fmla="*/ 99423 w 885891"/>
              <a:gd name="connsiteY0" fmla="*/ 0 h 938697"/>
              <a:gd name="connsiteX1" fmla="*/ 885891 w 885891"/>
              <a:gd name="connsiteY1" fmla="*/ 2938 h 938697"/>
              <a:gd name="connsiteX2" fmla="*/ 863498 w 885891"/>
              <a:gd name="connsiteY2" fmla="*/ 938697 h 938697"/>
              <a:gd name="connsiteX3" fmla="*/ 169300 w 885891"/>
              <a:gd name="connsiteY3" fmla="*/ 927500 h 938697"/>
              <a:gd name="connsiteX4" fmla="*/ 139442 w 885891"/>
              <a:gd name="connsiteY4" fmla="*/ 606527 h 938697"/>
              <a:gd name="connsiteX5" fmla="*/ 13581 w 885891"/>
              <a:gd name="connsiteY5" fmla="*/ 606527 h 938697"/>
              <a:gd name="connsiteX6" fmla="*/ 0 w 885891"/>
              <a:gd name="connsiteY6" fmla="*/ 124754 h 938697"/>
              <a:gd name="connsiteX7" fmla="*/ 84586 w 885891"/>
              <a:gd name="connsiteY7" fmla="*/ 194040 h 938697"/>
              <a:gd name="connsiteX8" fmla="*/ 103155 w 885891"/>
              <a:gd name="connsiteY8" fmla="*/ 105852 h 938697"/>
              <a:gd name="connsiteX9" fmla="*/ 99423 w 885891"/>
              <a:gd name="connsiteY9" fmla="*/ 0 h 938697"/>
              <a:gd name="connsiteX0" fmla="*/ 99423 w 885891"/>
              <a:gd name="connsiteY0" fmla="*/ 0 h 938697"/>
              <a:gd name="connsiteX1" fmla="*/ 885891 w 885891"/>
              <a:gd name="connsiteY1" fmla="*/ 2938 h 938697"/>
              <a:gd name="connsiteX2" fmla="*/ 863498 w 885891"/>
              <a:gd name="connsiteY2" fmla="*/ 938697 h 938697"/>
              <a:gd name="connsiteX3" fmla="*/ 169300 w 885891"/>
              <a:gd name="connsiteY3" fmla="*/ 927500 h 938697"/>
              <a:gd name="connsiteX4" fmla="*/ 139442 w 885891"/>
              <a:gd name="connsiteY4" fmla="*/ 606527 h 938697"/>
              <a:gd name="connsiteX5" fmla="*/ 13581 w 885891"/>
              <a:gd name="connsiteY5" fmla="*/ 606527 h 938697"/>
              <a:gd name="connsiteX6" fmla="*/ 0 w 885891"/>
              <a:gd name="connsiteY6" fmla="*/ 124754 h 938697"/>
              <a:gd name="connsiteX7" fmla="*/ 98166 w 885891"/>
              <a:gd name="connsiteY7" fmla="*/ 112559 h 938697"/>
              <a:gd name="connsiteX8" fmla="*/ 103155 w 885891"/>
              <a:gd name="connsiteY8" fmla="*/ 105852 h 938697"/>
              <a:gd name="connsiteX9" fmla="*/ 99423 w 885891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55719 w 872310"/>
              <a:gd name="connsiteY3" fmla="*/ 927500 h 938697"/>
              <a:gd name="connsiteX4" fmla="*/ 125861 w 872310"/>
              <a:gd name="connsiteY4" fmla="*/ 606527 h 938697"/>
              <a:gd name="connsiteX5" fmla="*/ 0 w 872310"/>
              <a:gd name="connsiteY5" fmla="*/ 606527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55719 w 872310"/>
              <a:gd name="connsiteY3" fmla="*/ 927500 h 938697"/>
              <a:gd name="connsiteX4" fmla="*/ 162075 w 872310"/>
              <a:gd name="connsiteY4" fmla="*/ 606527 h 938697"/>
              <a:gd name="connsiteX5" fmla="*/ 0 w 872310"/>
              <a:gd name="connsiteY5" fmla="*/ 606527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55719 w 872310"/>
              <a:gd name="connsiteY3" fmla="*/ 927500 h 938697"/>
              <a:gd name="connsiteX4" fmla="*/ 162075 w 872310"/>
              <a:gd name="connsiteY4" fmla="*/ 606527 h 938697"/>
              <a:gd name="connsiteX5" fmla="*/ 0 w 872310"/>
              <a:gd name="connsiteY5" fmla="*/ 574840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55719 w 872310"/>
              <a:gd name="connsiteY3" fmla="*/ 927500 h 938697"/>
              <a:gd name="connsiteX4" fmla="*/ 166602 w 872310"/>
              <a:gd name="connsiteY4" fmla="*/ 565786 h 938697"/>
              <a:gd name="connsiteX5" fmla="*/ 0 w 872310"/>
              <a:gd name="connsiteY5" fmla="*/ 574840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55719 w 872310"/>
              <a:gd name="connsiteY3" fmla="*/ 927500 h 938697"/>
              <a:gd name="connsiteX4" fmla="*/ 171129 w 872310"/>
              <a:gd name="connsiteY4" fmla="*/ 561259 h 938697"/>
              <a:gd name="connsiteX5" fmla="*/ 0 w 872310"/>
              <a:gd name="connsiteY5" fmla="*/ 574840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205514 w 872310"/>
              <a:gd name="connsiteY3" fmla="*/ 927500 h 938697"/>
              <a:gd name="connsiteX4" fmla="*/ 171129 w 872310"/>
              <a:gd name="connsiteY4" fmla="*/ 561259 h 938697"/>
              <a:gd name="connsiteX5" fmla="*/ 0 w 872310"/>
              <a:gd name="connsiteY5" fmla="*/ 574840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82880 w 872310"/>
              <a:gd name="connsiteY3" fmla="*/ 936554 h 938697"/>
              <a:gd name="connsiteX4" fmla="*/ 171129 w 872310"/>
              <a:gd name="connsiteY4" fmla="*/ 561259 h 938697"/>
              <a:gd name="connsiteX5" fmla="*/ 0 w 872310"/>
              <a:gd name="connsiteY5" fmla="*/ 574840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  <a:gd name="connsiteX0" fmla="*/ 85842 w 872310"/>
              <a:gd name="connsiteY0" fmla="*/ 0 h 938697"/>
              <a:gd name="connsiteX1" fmla="*/ 872310 w 872310"/>
              <a:gd name="connsiteY1" fmla="*/ 2938 h 938697"/>
              <a:gd name="connsiteX2" fmla="*/ 849917 w 872310"/>
              <a:gd name="connsiteY2" fmla="*/ 938697 h 938697"/>
              <a:gd name="connsiteX3" fmla="*/ 182880 w 872310"/>
              <a:gd name="connsiteY3" fmla="*/ 936554 h 938697"/>
              <a:gd name="connsiteX4" fmla="*/ 162076 w 872310"/>
              <a:gd name="connsiteY4" fmla="*/ 574839 h 938697"/>
              <a:gd name="connsiteX5" fmla="*/ 0 w 872310"/>
              <a:gd name="connsiteY5" fmla="*/ 574840 h 938697"/>
              <a:gd name="connsiteX6" fmla="*/ 4526 w 872310"/>
              <a:gd name="connsiteY6" fmla="*/ 124754 h 938697"/>
              <a:gd name="connsiteX7" fmla="*/ 84585 w 872310"/>
              <a:gd name="connsiteY7" fmla="*/ 112559 h 938697"/>
              <a:gd name="connsiteX8" fmla="*/ 89574 w 872310"/>
              <a:gd name="connsiteY8" fmla="*/ 105852 h 938697"/>
              <a:gd name="connsiteX9" fmla="*/ 85842 w 872310"/>
              <a:gd name="connsiteY9" fmla="*/ 0 h 9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310" h="938697">
                <a:moveTo>
                  <a:pt x="85842" y="0"/>
                </a:moveTo>
                <a:lnTo>
                  <a:pt x="872310" y="2938"/>
                </a:lnTo>
                <a:lnTo>
                  <a:pt x="849917" y="938697"/>
                </a:lnTo>
                <a:lnTo>
                  <a:pt x="182880" y="936554"/>
                </a:lnTo>
                <a:lnTo>
                  <a:pt x="162076" y="574839"/>
                </a:lnTo>
                <a:lnTo>
                  <a:pt x="0" y="574840"/>
                </a:lnTo>
                <a:cubicBezTo>
                  <a:pt x="1509" y="414249"/>
                  <a:pt x="3017" y="285345"/>
                  <a:pt x="4526" y="124754"/>
                </a:cubicBezTo>
                <a:cubicBezTo>
                  <a:pt x="10088" y="122198"/>
                  <a:pt x="79023" y="115115"/>
                  <a:pt x="84585" y="112559"/>
                </a:cubicBezTo>
                <a:lnTo>
                  <a:pt x="89574" y="105852"/>
                </a:lnTo>
                <a:lnTo>
                  <a:pt x="85842" y="0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4918" y="2942828"/>
            <a:ext cx="635110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00"/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4458" y="2949178"/>
            <a:ext cx="635110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B0F0"/>
                </a:solidFill>
              </a:rPr>
              <a:t>Phase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9999" y="4495800"/>
            <a:ext cx="614889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Phase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6358" y="4075620"/>
            <a:ext cx="635110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Phase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A27FD-7F23-748B-53D0-62AB9F100A80}"/>
              </a:ext>
            </a:extLst>
          </p:cNvPr>
          <p:cNvSpPr txBox="1"/>
          <p:nvPr/>
        </p:nvSpPr>
        <p:spPr>
          <a:xfrm>
            <a:off x="304800" y="53427"/>
            <a:ext cx="8534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The Original Vision (2015)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44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1C32E6-1CE5-8178-7ACE-2CA1B0E337D9}"/>
              </a:ext>
            </a:extLst>
          </p:cNvPr>
          <p:cNvSpPr txBox="1"/>
          <p:nvPr/>
        </p:nvSpPr>
        <p:spPr>
          <a:xfrm>
            <a:off x="171635" y="51466"/>
            <a:ext cx="8534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aramond"/>
              </a:rPr>
              <a:t>Extensive Public Engagement Completed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C4C818F6-C9BD-85F0-4C77-CBD57C4FF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04035"/>
              </p:ext>
            </p:extLst>
          </p:nvPr>
        </p:nvGraphicFramePr>
        <p:xfrm>
          <a:off x="784195" y="659901"/>
          <a:ext cx="6643886" cy="5486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85959">
                  <a:extLst>
                    <a:ext uri="{9D8B030D-6E8A-4147-A177-3AD203B41FA5}">
                      <a16:colId xmlns:a16="http://schemas.microsoft.com/office/drawing/2014/main" val="1316308019"/>
                    </a:ext>
                  </a:extLst>
                </a:gridCol>
                <a:gridCol w="5157927">
                  <a:extLst>
                    <a:ext uri="{9D8B030D-6E8A-4147-A177-3AD203B41FA5}">
                      <a16:colId xmlns:a16="http://schemas.microsoft.com/office/drawing/2014/main" val="15183014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April 25,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District 5 Town Hall Meeting discussing Fairgrounds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2883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May 15, 2017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District 5 Town Hall Meeting discussing Fairgrounds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774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June 7,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District 5 Town Hall Meeting discussing Fairgrounds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4386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February 26,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District 5 Town Hall Meeting discussing Fairgrounds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6746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February 12,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District 5 Town Hall Meeting discussing Fairgrounds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762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July 13,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Open House Public Meeting to explore 3 proposals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8491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July 14,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Open House Public Meeting to explore 3 proposals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85464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October 21, 2021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Community at Liberty City Community Center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870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January 5,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Meeting with 5th District Coalition Leaders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693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January 12, 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Lato"/>
                        <a:cs typeface="Lat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Public Meeting at Savannah Civic Center to review P3 Joint Venture Group concept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5555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February 24,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Meeting with 5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 District Coalition Leaders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8845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April 12,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Lato"/>
                          <a:cs typeface="Lato"/>
                        </a:rPr>
                        <a:t>Feiler Park Neighborhood Meeting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3110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May 2, 2022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Tour of Senior Housing developed by WH Gross Construction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8983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October 17,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Tatemville Neighborhood Meeting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7848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July 7,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Town Hall Meeting at Liberty City Community Center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089518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3703E66-FAE2-6B68-24E3-C038371C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74" y="896645"/>
            <a:ext cx="3333691" cy="187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65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B6AB6-0F41-608C-AD9C-826CDB140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" y="1713390"/>
            <a:ext cx="4105274" cy="271974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C5678-164E-437C-AFD0-BD3559283EE8}"/>
              </a:ext>
            </a:extLst>
          </p:cNvPr>
          <p:cNvSpPr txBox="1"/>
          <p:nvPr/>
        </p:nvSpPr>
        <p:spPr bwMode="auto">
          <a:xfrm>
            <a:off x="4306187" y="994144"/>
            <a:ext cx="4837813" cy="486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Geotechnical Engineering Investigation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Environmental Site Assessments (Ph1/Ph 2)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Lead-based Paint and Asbestos Assessments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Title search and abstract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ALTA Survey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Land Use and Zoning Review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Wetland Site Analysis and Jurisdictional Determination of Wetland Areas by US Army Corps of Engineers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Water/Sewer Capacity Review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Stormwater and Hydrology Report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Neighborhood Asset Review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Neighborhood Housing Analysis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 err="1">
                <a:latin typeface="+mj-lt"/>
              </a:rPr>
              <a:t>Tatemville</a:t>
            </a:r>
            <a:r>
              <a:rPr lang="en-US" sz="1700" dirty="0">
                <a:latin typeface="+mj-lt"/>
              </a:rPr>
              <a:t> Neighborhood Redevelopment Plan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Traffic Impact Report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PSA and DA Negotiations/Contracts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One Georgia Grant Award $2.5M</a:t>
            </a:r>
            <a:endParaRPr lang="en-US" sz="11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E75E8-D877-47FD-36A0-C8CAE04E2671}"/>
              </a:ext>
            </a:extLst>
          </p:cNvPr>
          <p:cNvSpPr txBox="1"/>
          <p:nvPr/>
        </p:nvSpPr>
        <p:spPr>
          <a:xfrm>
            <a:off x="304800" y="279897"/>
            <a:ext cx="8534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Extensive Due Diligence Completed</a:t>
            </a:r>
          </a:p>
        </p:txBody>
      </p:sp>
    </p:spTree>
    <p:extLst>
      <p:ext uri="{BB962C8B-B14F-4D97-AF65-F5344CB8AC3E}">
        <p14:creationId xmlns:p14="http://schemas.microsoft.com/office/powerpoint/2010/main" val="251895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4F2E-DDFB-D812-7FCB-9D8D5C90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566FD-A507-A02A-F7E0-2AE54F115B7B}"/>
              </a:ext>
            </a:extLst>
          </p:cNvPr>
          <p:cNvSpPr txBox="1"/>
          <p:nvPr/>
        </p:nvSpPr>
        <p:spPr>
          <a:xfrm>
            <a:off x="171635" y="51466"/>
            <a:ext cx="8534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Garamond"/>
              </a:rPr>
              <a:t>P3 Joint Venture Group Proposed Plan (2020)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B818F-B800-A6D6-5C92-6F0691BB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7" y="1132211"/>
            <a:ext cx="8918486" cy="43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1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9B63-0706-6703-89E5-FB8830E5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57E4-EB86-C1A6-49ED-DF2013D09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19E1F-E5C7-EDD6-276B-CCF9934F8294}"/>
              </a:ext>
            </a:extLst>
          </p:cNvPr>
          <p:cNvSpPr txBox="1"/>
          <p:nvPr/>
        </p:nvSpPr>
        <p:spPr>
          <a:xfrm>
            <a:off x="114300" y="62986"/>
            <a:ext cx="884918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P3JVG Land Uses Proposed</a:t>
            </a:r>
            <a:r>
              <a:rPr lang="en-US" sz="3200" b="1" dirty="0">
                <a:latin typeface="+mj-lt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02899-E326-6066-FE35-6407FA31F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/>
          <a:stretch/>
        </p:blipFill>
        <p:spPr>
          <a:xfrm>
            <a:off x="42169" y="727502"/>
            <a:ext cx="8915400" cy="501592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0BA4279-1159-07B1-987B-65C185D4B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648610" y="6248400"/>
            <a:ext cx="4572001" cy="4572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AE9-8244-E61F-6791-C7DD8C10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526" y="3722015"/>
            <a:ext cx="3031365" cy="10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9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631ADF-451E-16ED-46D1-4B0D09C0A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203" y="748593"/>
            <a:ext cx="4040188" cy="639762"/>
          </a:xfrm>
        </p:spPr>
        <p:txBody>
          <a:bodyPr/>
          <a:lstStyle/>
          <a:p>
            <a:r>
              <a:rPr lang="en-US" dirty="0">
                <a:latin typeface="+mj-lt"/>
              </a:rPr>
              <a:t>ORIGINAL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F6BAC1-EAC1-8A12-CBF8-6684FF592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95491"/>
            <a:ext cx="4040188" cy="3951288"/>
          </a:xfrm>
        </p:spPr>
        <p:txBody>
          <a:bodyPr/>
          <a:lstStyle/>
          <a:p>
            <a:r>
              <a:rPr lang="en-US" dirty="0">
                <a:latin typeface="+mj-lt"/>
              </a:rPr>
              <a:t>April 2023</a:t>
            </a:r>
          </a:p>
          <a:p>
            <a:r>
              <a:rPr lang="en-US" dirty="0">
                <a:latin typeface="+mj-lt"/>
              </a:rPr>
              <a:t>Price: $2M as follows</a:t>
            </a:r>
          </a:p>
          <a:p>
            <a:pPr lvl="1"/>
            <a:r>
              <a:rPr lang="en-US" dirty="0">
                <a:latin typeface="+mj-lt"/>
              </a:rPr>
              <a:t>Ph 1: $192,250</a:t>
            </a:r>
          </a:p>
          <a:p>
            <a:pPr lvl="1"/>
            <a:r>
              <a:rPr lang="en-US" dirty="0">
                <a:latin typeface="+mj-lt"/>
              </a:rPr>
              <a:t>Ph 2: $592,250</a:t>
            </a:r>
          </a:p>
          <a:p>
            <a:pPr lvl="1"/>
            <a:r>
              <a:rPr lang="en-US" dirty="0">
                <a:latin typeface="+mj-lt"/>
              </a:rPr>
              <a:t>Ph 3: $574,000</a:t>
            </a:r>
          </a:p>
          <a:p>
            <a:pPr lvl="1"/>
            <a:r>
              <a:rPr lang="en-US" dirty="0">
                <a:latin typeface="+mj-lt"/>
              </a:rPr>
              <a:t>Ph 4: $216,500</a:t>
            </a:r>
          </a:p>
          <a:p>
            <a:pPr lvl="1"/>
            <a:r>
              <a:rPr lang="en-US" dirty="0">
                <a:latin typeface="+mj-lt"/>
              </a:rPr>
              <a:t>Ph 5: $425,000</a:t>
            </a:r>
          </a:p>
          <a:p>
            <a:r>
              <a:rPr lang="en-US" dirty="0">
                <a:latin typeface="+mj-lt"/>
              </a:rPr>
              <a:t>Size: 66.5 Acres</a:t>
            </a:r>
          </a:p>
          <a:p>
            <a:r>
              <a:rPr lang="en-US" dirty="0">
                <a:latin typeface="+mj-lt"/>
              </a:rPr>
              <a:t>Sellout: 35 Months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676891-E688-F01F-0518-780D704B0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0412" y="748593"/>
            <a:ext cx="4041775" cy="639762"/>
          </a:xfrm>
        </p:spPr>
        <p:txBody>
          <a:bodyPr/>
          <a:lstStyle/>
          <a:p>
            <a:r>
              <a:rPr lang="en-US" dirty="0">
                <a:latin typeface="+mj-lt"/>
              </a:rPr>
              <a:t>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 AMENDMENT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3E6EE6-22EA-17A4-3C4D-483C85457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0412" y="1595491"/>
            <a:ext cx="4041775" cy="4214076"/>
          </a:xfrm>
        </p:spPr>
        <p:txBody>
          <a:bodyPr/>
          <a:lstStyle/>
          <a:p>
            <a:r>
              <a:rPr lang="en-US" dirty="0">
                <a:latin typeface="+mj-lt"/>
              </a:rPr>
              <a:t>April 2024</a:t>
            </a:r>
          </a:p>
          <a:p>
            <a:r>
              <a:rPr lang="en-US" dirty="0">
                <a:latin typeface="+mj-lt"/>
              </a:rPr>
              <a:t>Price: $2M as follows:</a:t>
            </a:r>
          </a:p>
          <a:p>
            <a:pPr lvl="1"/>
            <a:r>
              <a:rPr lang="en-US" dirty="0">
                <a:latin typeface="+mj-lt"/>
              </a:rPr>
              <a:t>Ph 1: $200,000</a:t>
            </a:r>
          </a:p>
          <a:p>
            <a:pPr lvl="1"/>
            <a:r>
              <a:rPr lang="en-US" dirty="0">
                <a:latin typeface="+mj-lt"/>
              </a:rPr>
              <a:t>Ph 2: $280,000</a:t>
            </a:r>
          </a:p>
          <a:p>
            <a:pPr lvl="1"/>
            <a:r>
              <a:rPr lang="en-US" dirty="0">
                <a:latin typeface="+mj-lt"/>
              </a:rPr>
              <a:t>Ph 3: $350,000</a:t>
            </a:r>
          </a:p>
          <a:p>
            <a:pPr lvl="1"/>
            <a:r>
              <a:rPr lang="en-US" dirty="0">
                <a:latin typeface="+mj-lt"/>
              </a:rPr>
              <a:t>Ph 4: $290,000</a:t>
            </a:r>
          </a:p>
          <a:p>
            <a:pPr lvl="1"/>
            <a:r>
              <a:rPr lang="en-US" dirty="0">
                <a:latin typeface="+mj-lt"/>
              </a:rPr>
              <a:t>Ph 5: $880,000</a:t>
            </a:r>
          </a:p>
          <a:p>
            <a:r>
              <a:rPr lang="en-US" dirty="0">
                <a:latin typeface="+mj-lt"/>
              </a:rPr>
              <a:t>Size: 65 Acres</a:t>
            </a:r>
          </a:p>
          <a:p>
            <a:pPr lvl="1"/>
            <a:r>
              <a:rPr lang="en-US" dirty="0">
                <a:latin typeface="+mj-lt"/>
              </a:rPr>
              <a:t>City retains 1.5 Acres for </a:t>
            </a:r>
            <a:r>
              <a:rPr lang="en-US" dirty="0" err="1">
                <a:latin typeface="+mj-lt"/>
              </a:rPr>
              <a:t>Meding</a:t>
            </a:r>
            <a:r>
              <a:rPr lang="en-US" dirty="0">
                <a:latin typeface="+mj-lt"/>
              </a:rPr>
              <a:t> Street Widening</a:t>
            </a:r>
          </a:p>
          <a:p>
            <a:r>
              <a:rPr lang="en-US" dirty="0">
                <a:latin typeface="+mj-lt"/>
              </a:rPr>
              <a:t>Sellout: 43 Months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CCB581-7F26-2D1A-DB30-0F49043ED8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261" y="81918"/>
            <a:ext cx="890430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Purchase and Sale Agreement</a:t>
            </a:r>
            <a:r>
              <a:rPr lang="en-US" sz="3200" b="1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983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4BBD7-6024-79A3-F5F7-2007C73E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293"/>
            <a:ext cx="6028552" cy="38130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C778BE-0DC0-FC1D-0B19-041B4B3FB656}"/>
              </a:ext>
            </a:extLst>
          </p:cNvPr>
          <p:cNvSpPr txBox="1"/>
          <p:nvPr/>
        </p:nvSpPr>
        <p:spPr bwMode="auto">
          <a:xfrm>
            <a:off x="5625723" y="1009966"/>
            <a:ext cx="3629247" cy="40557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b="1" u="sng" dirty="0">
                <a:latin typeface="+mj-lt"/>
              </a:rPr>
              <a:t>Ph 1</a:t>
            </a:r>
            <a:r>
              <a:rPr lang="en-US" dirty="0">
                <a:latin typeface="+mj-lt"/>
              </a:rPr>
              <a:t>: 30 Single Family and 20 Townhomes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b="1" u="sng" dirty="0">
                <a:latin typeface="+mj-lt"/>
              </a:rPr>
              <a:t>Ph 2:</a:t>
            </a:r>
            <a:r>
              <a:rPr lang="en-US" dirty="0">
                <a:latin typeface="+mj-lt"/>
              </a:rPr>
              <a:t> 70 Affordable Sr. Apartments and 2.4 Ac Park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b="1" u="sng" dirty="0">
                <a:latin typeface="+mj-lt"/>
              </a:rPr>
              <a:t>Ph 3</a:t>
            </a:r>
            <a:r>
              <a:rPr lang="en-US" dirty="0">
                <a:latin typeface="+mj-lt"/>
              </a:rPr>
              <a:t>: Studios, Sport Fields, and Basketball Courts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b="1" u="sng" dirty="0">
                <a:latin typeface="+mj-lt"/>
              </a:rPr>
              <a:t>Ph 4: </a:t>
            </a:r>
            <a:r>
              <a:rPr lang="en-US" dirty="0">
                <a:latin typeface="+mj-lt"/>
              </a:rPr>
              <a:t>60 Townhomes, Commercial, Sport Fields, Nature Preserve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b="1" u="sng" dirty="0">
                <a:latin typeface="+mj-lt"/>
              </a:rPr>
              <a:t>Ph 5: </a:t>
            </a:r>
            <a:r>
              <a:rPr lang="en-US" dirty="0">
                <a:latin typeface="+mj-lt"/>
              </a:rPr>
              <a:t>220 </a:t>
            </a:r>
            <a:r>
              <a:rPr lang="en-US" dirty="0" err="1">
                <a:latin typeface="+mj-lt"/>
              </a:rPr>
              <a:t>Apts</a:t>
            </a:r>
            <a:r>
              <a:rPr lang="en-US" dirty="0">
                <a:latin typeface="+mj-lt"/>
              </a:rPr>
              <a:t> and Indoor Rec Facility</a:t>
            </a:r>
            <a:endParaRPr lang="en-US" b="1" u="sng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BEC65-150B-9C96-7302-1117DCB94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848" y="206206"/>
            <a:ext cx="890430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Final Takedown Phases (2024)</a:t>
            </a:r>
            <a:r>
              <a:rPr lang="en-US" sz="3200" b="1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22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3694E"/>
      </a:accent1>
      <a:accent2>
        <a:srgbClr val="62BD19"/>
      </a:accent2>
      <a:accent3>
        <a:srgbClr val="FFFFFF"/>
      </a:accent3>
      <a:accent4>
        <a:srgbClr val="000000"/>
      </a:accent4>
      <a:accent5>
        <a:srgbClr val="AAB9B2"/>
      </a:accent5>
      <a:accent6>
        <a:srgbClr val="58AB16"/>
      </a:accent6>
      <a:hlink>
        <a:srgbClr val="289728"/>
      </a:hlink>
      <a:folHlink>
        <a:srgbClr val="C2C2C2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0F2CCC9812841A891E3E02E51FF2A" ma:contentTypeVersion="8" ma:contentTypeDescription="Create a new document." ma:contentTypeScope="" ma:versionID="b2e1484b2c7d82089d80c1eb234e2369">
  <xsd:schema xmlns:xsd="http://www.w3.org/2001/XMLSchema" xmlns:xs="http://www.w3.org/2001/XMLSchema" xmlns:p="http://schemas.microsoft.com/office/2006/metadata/properties" xmlns:ns3="2d0a51bc-89ef-481a-9676-a3cfc54a4e8f" targetNamespace="http://schemas.microsoft.com/office/2006/metadata/properties" ma:root="true" ma:fieldsID="55e2ef0425a8f66fcb76431995620fdf" ns3:_="">
    <xsd:import namespace="2d0a51bc-89ef-481a-9676-a3cfc54a4e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a51bc-89ef-481a-9676-a3cfc54a4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6DB7B-B05A-4442-8794-2A5BF9E94913}">
  <ds:schemaRefs>
    <ds:schemaRef ds:uri="2d0a51bc-89ef-481a-9676-a3cfc54a4e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90A53D-1114-4E93-BB57-FE1B07156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3EC75-4669-4391-871F-C901DAF3CD86}">
  <ds:schemaRefs>
    <ds:schemaRef ds:uri="http://purl.org/dc/elements/1.1/"/>
    <ds:schemaRef ds:uri="http://www.w3.org/XML/1998/namespace"/>
    <ds:schemaRef ds:uri="http://schemas.microsoft.com/office/infopath/2007/PartnerControls"/>
    <ds:schemaRef ds:uri="2d0a51bc-89ef-481a-9676-a3cfc54a4e8f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990</Words>
  <Application>Microsoft Office PowerPoint</Application>
  <PresentationFormat>On-screen Show (4:3)</PresentationFormat>
  <Paragraphs>177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Purchase and Sale Agreement </vt:lpstr>
      <vt:lpstr>Final Takedown Phases (2024) </vt:lpstr>
      <vt:lpstr>PowerPoint Presentation</vt:lpstr>
      <vt:lpstr>PowerPoint Presentation</vt:lpstr>
      <vt:lpstr>PowerPoint Presentation</vt:lpstr>
      <vt:lpstr>Upon Approval of City Council  First Phase Closing Will be within 60 Days (June 30)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Fairgrounds Property</dc:title>
  <dc:creator>Joseph Shearouse</dc:creator>
  <cp:lastModifiedBy>Myriam Baker</cp:lastModifiedBy>
  <cp:revision>148</cp:revision>
  <cp:lastPrinted>2024-04-25T14:51:09Z</cp:lastPrinted>
  <dcterms:created xsi:type="dcterms:W3CDTF">2021-08-05T20:08:36Z</dcterms:created>
  <dcterms:modified xsi:type="dcterms:W3CDTF">2024-04-25T14:51:43Z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0x010100F980F2CCC9812841A891E3E02E51FF2A</vt:lpwstr>
  </property>
</Properties>
</file>