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1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7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1350" y="1164676"/>
            <a:ext cx="10925298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507022"/>
            <a:ext cx="7689215" cy="357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D82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818285" y="0"/>
            <a:ext cx="12470130" cy="10287000"/>
            <a:chOff x="5818285" y="0"/>
            <a:chExt cx="1247013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8285" y="6582282"/>
              <a:ext cx="8687716" cy="37047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1149" y="0"/>
              <a:ext cx="8816850" cy="102869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38181" y="7272038"/>
            <a:ext cx="0" cy="981710"/>
          </a:xfrm>
          <a:custGeom>
            <a:avLst/>
            <a:gdLst/>
            <a:ahLst/>
            <a:cxnLst/>
            <a:rect l="l" t="t" r="r" b="b"/>
            <a:pathLst>
              <a:path h="981709">
                <a:moveTo>
                  <a:pt x="0" y="981161"/>
                </a:moveTo>
                <a:lnTo>
                  <a:pt x="0" y="0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937938" cy="37377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23025" y="7125188"/>
            <a:ext cx="788289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Trebuchet MS"/>
                <a:cs typeface="Trebuchet MS"/>
              </a:rPr>
              <a:t>City</a:t>
            </a:r>
            <a:r>
              <a:rPr sz="32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7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2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310" dirty="0">
                <a:solidFill>
                  <a:srgbClr val="FFFFFF"/>
                </a:solidFill>
                <a:latin typeface="Trebuchet MS"/>
                <a:cs typeface="Trebuchet MS"/>
              </a:rPr>
              <a:t>Savannah</a:t>
            </a:r>
            <a:r>
              <a:rPr sz="32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FFFFFF"/>
                </a:solidFill>
                <a:latin typeface="Trebuchet MS"/>
                <a:cs typeface="Trebuchet MS"/>
              </a:rPr>
              <a:t>Office</a:t>
            </a:r>
            <a:r>
              <a:rPr sz="32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7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2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75" dirty="0">
                <a:solidFill>
                  <a:srgbClr val="FFFFFF"/>
                </a:solidFill>
                <a:latin typeface="Trebuchet MS"/>
                <a:cs typeface="Trebuchet MS"/>
              </a:rPr>
              <a:t>Sustainability </a:t>
            </a:r>
            <a:r>
              <a:rPr sz="3200" spc="-25" dirty="0">
                <a:solidFill>
                  <a:srgbClr val="FFFFFF"/>
                </a:solidFill>
                <a:latin typeface="Trebuchet MS"/>
                <a:cs typeface="Trebuchet MS"/>
              </a:rPr>
              <a:t>April</a:t>
            </a:r>
            <a:r>
              <a:rPr sz="32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425" dirty="0">
                <a:solidFill>
                  <a:srgbClr val="FFFFFF"/>
                </a:solidFill>
                <a:latin typeface="Trebuchet MS"/>
                <a:cs typeface="Trebuchet MS"/>
              </a:rPr>
              <a:t>13,</a:t>
            </a:r>
            <a:r>
              <a:rPr sz="32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Trebuchet MS"/>
                <a:cs typeface="Trebuchet MS"/>
              </a:rPr>
              <a:t>2023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335" dirty="0"/>
              <a:t>100%</a:t>
            </a:r>
            <a:r>
              <a:rPr spc="-215" dirty="0"/>
              <a:t> </a:t>
            </a:r>
            <a:r>
              <a:rPr spc="665" dirty="0"/>
              <a:t>SAVANNAH</a:t>
            </a:r>
          </a:p>
          <a:p>
            <a:pPr marL="12700" marR="922019">
              <a:lnSpc>
                <a:spcPct val="100000"/>
              </a:lnSpc>
            </a:pPr>
            <a:r>
              <a:rPr spc="260" dirty="0"/>
              <a:t>2022</a:t>
            </a:r>
            <a:r>
              <a:rPr spc="-215" dirty="0"/>
              <a:t> </a:t>
            </a:r>
            <a:r>
              <a:rPr spc="395" dirty="0"/>
              <a:t>COUNCIL </a:t>
            </a:r>
            <a:r>
              <a:rPr spc="565" dirty="0"/>
              <a:t>UPDATE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0420" y="1668463"/>
            <a:ext cx="6119495" cy="248285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9230"/>
              </a:lnSpc>
              <a:spcBef>
                <a:spcPts val="1090"/>
              </a:spcBef>
            </a:pPr>
            <a:r>
              <a:rPr sz="8400" spc="135" dirty="0"/>
              <a:t>CITY</a:t>
            </a:r>
            <a:r>
              <a:rPr sz="8400" spc="-229" dirty="0"/>
              <a:t> </a:t>
            </a:r>
            <a:r>
              <a:rPr sz="8400" spc="800" dirty="0"/>
              <a:t>SOLAR </a:t>
            </a:r>
            <a:r>
              <a:rPr sz="8400" spc="610" dirty="0"/>
              <a:t>PROJECT</a:t>
            </a:r>
            <a:endParaRPr sz="8400"/>
          </a:p>
        </p:txBody>
      </p:sp>
      <p:sp>
        <p:nvSpPr>
          <p:cNvPr id="3" name="object 3"/>
          <p:cNvSpPr txBox="1"/>
          <p:nvPr/>
        </p:nvSpPr>
        <p:spPr>
          <a:xfrm>
            <a:off x="10110420" y="5552481"/>
            <a:ext cx="4482465" cy="2981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60" dirty="0">
                <a:latin typeface="Trebuchet MS"/>
                <a:cs typeface="Trebuchet MS"/>
              </a:rPr>
              <a:t>Approved</a:t>
            </a:r>
            <a:r>
              <a:rPr sz="3000" spc="-6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in</a:t>
            </a:r>
            <a:r>
              <a:rPr sz="3000" spc="-60" dirty="0">
                <a:latin typeface="Trebuchet MS"/>
                <a:cs typeface="Trebuchet MS"/>
              </a:rPr>
              <a:t> </a:t>
            </a:r>
            <a:r>
              <a:rPr sz="3000" spc="120" dirty="0">
                <a:latin typeface="Trebuchet MS"/>
                <a:cs typeface="Trebuchet MS"/>
              </a:rPr>
              <a:t>July</a:t>
            </a:r>
            <a:r>
              <a:rPr sz="3000" spc="-65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2022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000" spc="-260" dirty="0">
                <a:latin typeface="Trebuchet MS"/>
                <a:cs typeface="Trebuchet MS"/>
              </a:rPr>
              <a:t>19</a:t>
            </a:r>
            <a:r>
              <a:rPr sz="3000" spc="-85" dirty="0">
                <a:latin typeface="Trebuchet MS"/>
                <a:cs typeface="Trebuchet MS"/>
              </a:rPr>
              <a:t> </a:t>
            </a:r>
            <a:r>
              <a:rPr sz="3000" spc="-75" dirty="0">
                <a:latin typeface="Trebuchet MS"/>
                <a:cs typeface="Trebuchet MS"/>
              </a:rPr>
              <a:t>facilities,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-445" dirty="0">
                <a:latin typeface="Trebuchet MS"/>
                <a:cs typeface="Trebuchet MS"/>
              </a:rPr>
              <a:t>1.7</a:t>
            </a:r>
            <a:r>
              <a:rPr sz="3000" spc="-85" dirty="0">
                <a:latin typeface="Trebuchet MS"/>
                <a:cs typeface="Trebuchet MS"/>
              </a:rPr>
              <a:t> </a:t>
            </a:r>
            <a:r>
              <a:rPr sz="3000" spc="575" dirty="0">
                <a:latin typeface="Trebuchet MS"/>
                <a:cs typeface="Trebuchet MS"/>
              </a:rPr>
              <a:t>MW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000" spc="125" dirty="0">
                <a:latin typeface="Trebuchet MS"/>
                <a:cs typeface="Trebuchet MS"/>
              </a:rPr>
              <a:t>2</a:t>
            </a:r>
            <a:r>
              <a:rPr sz="3000" spc="-7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complete,</a:t>
            </a:r>
            <a:r>
              <a:rPr sz="3000" spc="-70" dirty="0">
                <a:latin typeface="Trebuchet MS"/>
                <a:cs typeface="Trebuchet MS"/>
              </a:rPr>
              <a:t> </a:t>
            </a:r>
            <a:r>
              <a:rPr sz="3000" spc="125" dirty="0">
                <a:latin typeface="Trebuchet MS"/>
                <a:cs typeface="Trebuchet MS"/>
              </a:rPr>
              <a:t>3</a:t>
            </a:r>
            <a:r>
              <a:rPr sz="3000" spc="-75" dirty="0">
                <a:latin typeface="Trebuchet MS"/>
                <a:cs typeface="Trebuchet MS"/>
              </a:rPr>
              <a:t> </a:t>
            </a:r>
            <a:r>
              <a:rPr sz="3000" spc="204" dirty="0">
                <a:latin typeface="Trebuchet MS"/>
                <a:cs typeface="Trebuchet MS"/>
              </a:rPr>
              <a:t>underway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34444" y="4857750"/>
            <a:ext cx="6115685" cy="0"/>
          </a:xfrm>
          <a:custGeom>
            <a:avLst/>
            <a:gdLst/>
            <a:ahLst/>
            <a:cxnLst/>
            <a:rect l="l" t="t" r="r" b="b"/>
            <a:pathLst>
              <a:path w="6115684">
                <a:moveTo>
                  <a:pt x="6115180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8048625" cy="10287000"/>
            <a:chOff x="0" y="0"/>
            <a:chExt cx="8048625" cy="10287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048624" cy="5143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143500"/>
              <a:ext cx="8042331" cy="5143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7484" y="3940176"/>
            <a:ext cx="623951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0" marR="5080" indent="-978535">
              <a:lnSpc>
                <a:spcPct val="100000"/>
              </a:lnSpc>
              <a:spcBef>
                <a:spcPts val="100"/>
              </a:spcBef>
            </a:pPr>
            <a:r>
              <a:rPr sz="7500" b="1" spc="484" dirty="0">
                <a:latin typeface="Trebuchet MS"/>
                <a:cs typeface="Trebuchet MS"/>
              </a:rPr>
              <a:t>WORKFORCE </a:t>
            </a:r>
            <a:r>
              <a:rPr sz="7500" b="1" spc="-10" dirty="0">
                <a:latin typeface="Trebuchet MS"/>
                <a:cs typeface="Trebuchet MS"/>
              </a:rPr>
              <a:t>TRAINING</a:t>
            </a:r>
            <a:endParaRPr sz="75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1947" y="9789"/>
            <a:ext cx="5038724" cy="5019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1947" y="5268267"/>
            <a:ext cx="5038724" cy="50187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53085" y="9789"/>
            <a:ext cx="5034913" cy="5019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53085" y="5268267"/>
            <a:ext cx="5034913" cy="50187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53500" y="0"/>
            <a:ext cx="9334500" cy="10287000"/>
            <a:chOff x="8953500" y="0"/>
            <a:chExt cx="9334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3500" y="6858000"/>
              <a:ext cx="4667249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3500" y="0"/>
              <a:ext cx="9334499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20750" y="6858000"/>
              <a:ext cx="4667249" cy="3428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71613"/>
            <a:ext cx="7226934" cy="18199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229"/>
              </a:spcBef>
            </a:pPr>
            <a:r>
              <a:rPr sz="5900" b="1" spc="175" dirty="0">
                <a:latin typeface="Trebuchet MS"/>
                <a:cs typeface="Trebuchet MS"/>
              </a:rPr>
              <a:t>GEORGIA</a:t>
            </a:r>
            <a:r>
              <a:rPr sz="5900" b="1" spc="-140" dirty="0">
                <a:latin typeface="Trebuchet MS"/>
                <a:cs typeface="Trebuchet MS"/>
              </a:rPr>
              <a:t> </a:t>
            </a:r>
            <a:r>
              <a:rPr sz="5900" b="1" spc="550" dirty="0">
                <a:latin typeface="Trebuchet MS"/>
                <a:cs typeface="Trebuchet MS"/>
              </a:rPr>
              <a:t>POWER </a:t>
            </a:r>
            <a:r>
              <a:rPr sz="5900" b="1" spc="65" dirty="0">
                <a:latin typeface="Trebuchet MS"/>
                <a:cs typeface="Trebuchet MS"/>
              </a:rPr>
              <a:t>IRP</a:t>
            </a:r>
            <a:r>
              <a:rPr sz="5900" b="1" spc="-165" dirty="0">
                <a:latin typeface="Trebuchet MS"/>
                <a:cs typeface="Trebuchet MS"/>
              </a:rPr>
              <a:t> </a:t>
            </a:r>
            <a:r>
              <a:rPr sz="5900" b="1" spc="185" dirty="0">
                <a:latin typeface="Trebuchet MS"/>
                <a:cs typeface="Trebuchet MS"/>
              </a:rPr>
              <a:t>AND</a:t>
            </a:r>
            <a:r>
              <a:rPr sz="5900" b="1" spc="-160" dirty="0">
                <a:latin typeface="Trebuchet MS"/>
                <a:cs typeface="Trebuchet MS"/>
              </a:rPr>
              <a:t> </a:t>
            </a:r>
            <a:r>
              <a:rPr sz="5900" b="1" spc="215" dirty="0">
                <a:latin typeface="Trebuchet MS"/>
                <a:cs typeface="Trebuchet MS"/>
              </a:rPr>
              <a:t>RATE</a:t>
            </a:r>
            <a:r>
              <a:rPr sz="5900" b="1" spc="-160" dirty="0">
                <a:latin typeface="Trebuchet MS"/>
                <a:cs typeface="Trebuchet MS"/>
              </a:rPr>
              <a:t> </a:t>
            </a:r>
            <a:r>
              <a:rPr sz="5900" b="1" spc="445" dirty="0">
                <a:latin typeface="Trebuchet MS"/>
                <a:cs typeface="Trebuchet MS"/>
              </a:rPr>
              <a:t>CASE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8274" y="3562984"/>
            <a:ext cx="171449" cy="1714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36340" y="3237216"/>
            <a:ext cx="6287135" cy="669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3800" spc="130" dirty="0">
                <a:latin typeface="Arial"/>
                <a:cs typeface="Arial"/>
              </a:rPr>
              <a:t>Ratepayer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80" dirty="0">
                <a:latin typeface="Arial"/>
                <a:cs typeface="Arial"/>
              </a:rPr>
              <a:t>savings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310" dirty="0">
                <a:latin typeface="Arial"/>
                <a:cs typeface="Arial"/>
              </a:rPr>
              <a:t>of</a:t>
            </a:r>
            <a:r>
              <a:rPr sz="3800" spc="-105" dirty="0">
                <a:latin typeface="Arial"/>
                <a:cs typeface="Arial"/>
              </a:rPr>
              <a:t> </a:t>
            </a:r>
            <a:r>
              <a:rPr sz="3800" spc="-229" dirty="0">
                <a:latin typeface="Arial"/>
                <a:cs typeface="Arial"/>
              </a:rPr>
              <a:t>&gt;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-20" dirty="0">
                <a:latin typeface="Arial"/>
                <a:cs typeface="Arial"/>
              </a:rPr>
              <a:t>$1.1 </a:t>
            </a:r>
            <a:r>
              <a:rPr sz="3800" spc="229" dirty="0">
                <a:latin typeface="Arial"/>
                <a:cs typeface="Arial"/>
              </a:rPr>
              <a:t>billion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210" dirty="0">
                <a:latin typeface="Arial"/>
                <a:cs typeface="Arial"/>
              </a:rPr>
              <a:t>over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dirty="0">
                <a:latin typeface="Arial"/>
                <a:cs typeface="Arial"/>
              </a:rPr>
              <a:t>a</a:t>
            </a:r>
            <a:r>
              <a:rPr sz="3800" spc="-114" dirty="0">
                <a:latin typeface="Arial"/>
                <a:cs typeface="Arial"/>
              </a:rPr>
              <a:t> </a:t>
            </a:r>
            <a:r>
              <a:rPr sz="3800" spc="80" dirty="0">
                <a:latin typeface="Arial"/>
                <a:cs typeface="Arial"/>
              </a:rPr>
              <a:t>3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145" dirty="0">
                <a:latin typeface="Arial"/>
                <a:cs typeface="Arial"/>
              </a:rPr>
              <a:t>year</a:t>
            </a:r>
            <a:r>
              <a:rPr sz="3800" spc="-114" dirty="0">
                <a:latin typeface="Arial"/>
                <a:cs typeface="Arial"/>
              </a:rPr>
              <a:t> </a:t>
            </a:r>
            <a:r>
              <a:rPr sz="3800" spc="215" dirty="0">
                <a:latin typeface="Arial"/>
                <a:cs typeface="Arial"/>
              </a:rPr>
              <a:t>period</a:t>
            </a:r>
            <a:endParaRPr sz="3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55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</a:pPr>
            <a:r>
              <a:rPr sz="3800" spc="165" dirty="0">
                <a:latin typeface="Arial"/>
                <a:cs typeface="Arial"/>
              </a:rPr>
              <a:t>4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215" dirty="0">
                <a:latin typeface="Arial"/>
                <a:cs typeface="Arial"/>
              </a:rPr>
              <a:t>additional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190" dirty="0">
                <a:latin typeface="Arial"/>
                <a:cs typeface="Arial"/>
              </a:rPr>
              <a:t>cents</a:t>
            </a:r>
            <a:r>
              <a:rPr sz="3800" spc="-114" dirty="0">
                <a:latin typeface="Arial"/>
                <a:cs typeface="Arial"/>
              </a:rPr>
              <a:t> </a:t>
            </a:r>
            <a:r>
              <a:rPr sz="3800" spc="220" dirty="0">
                <a:latin typeface="Arial"/>
                <a:cs typeface="Arial"/>
              </a:rPr>
              <a:t>per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25" dirty="0">
                <a:latin typeface="Arial"/>
                <a:cs typeface="Arial"/>
              </a:rPr>
              <a:t>kWh </a:t>
            </a:r>
            <a:r>
              <a:rPr sz="3800" spc="305" dirty="0">
                <a:latin typeface="Arial"/>
                <a:cs typeface="Arial"/>
              </a:rPr>
              <a:t>for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150" dirty="0">
                <a:latin typeface="Arial"/>
                <a:cs typeface="Arial"/>
              </a:rPr>
              <a:t>solar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215" dirty="0">
                <a:latin typeface="Arial"/>
                <a:cs typeface="Arial"/>
              </a:rPr>
              <a:t>exported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360" dirty="0">
                <a:latin typeface="Arial"/>
                <a:cs typeface="Arial"/>
              </a:rPr>
              <a:t>to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235" dirty="0">
                <a:latin typeface="Arial"/>
                <a:cs typeface="Arial"/>
              </a:rPr>
              <a:t>the </a:t>
            </a:r>
            <a:r>
              <a:rPr sz="3800" spc="135" dirty="0">
                <a:latin typeface="Arial"/>
                <a:cs typeface="Arial"/>
              </a:rPr>
              <a:t>grid,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185" dirty="0">
                <a:latin typeface="Arial"/>
                <a:cs typeface="Arial"/>
              </a:rPr>
              <a:t>plus</a:t>
            </a:r>
            <a:r>
              <a:rPr sz="3800" spc="-105" dirty="0">
                <a:latin typeface="Arial"/>
                <a:cs typeface="Arial"/>
              </a:rPr>
              <a:t> </a:t>
            </a:r>
            <a:r>
              <a:rPr sz="3800" spc="229" dirty="0">
                <a:latin typeface="Arial"/>
                <a:cs typeface="Arial"/>
              </a:rPr>
              <a:t>improved </a:t>
            </a:r>
            <a:r>
              <a:rPr sz="3800" spc="265" dirty="0">
                <a:latin typeface="Arial"/>
                <a:cs typeface="Arial"/>
              </a:rPr>
              <a:t>community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150" dirty="0">
                <a:latin typeface="Arial"/>
                <a:cs typeface="Arial"/>
              </a:rPr>
              <a:t>solar</a:t>
            </a:r>
            <a:r>
              <a:rPr sz="3800" spc="-120" dirty="0">
                <a:latin typeface="Arial"/>
                <a:cs typeface="Arial"/>
              </a:rPr>
              <a:t> </a:t>
            </a:r>
            <a:r>
              <a:rPr sz="3800" spc="160" dirty="0">
                <a:latin typeface="Arial"/>
                <a:cs typeface="Arial"/>
              </a:rPr>
              <a:t>programs</a:t>
            </a:r>
            <a:endParaRPr sz="3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550">
              <a:latin typeface="Arial"/>
              <a:cs typeface="Arial"/>
            </a:endParaRPr>
          </a:p>
          <a:p>
            <a:pPr marL="12700" marR="979805">
              <a:lnSpc>
                <a:spcPct val="115100"/>
              </a:lnSpc>
            </a:pPr>
            <a:r>
              <a:rPr sz="3800" spc="-35" dirty="0">
                <a:latin typeface="Arial"/>
                <a:cs typeface="Arial"/>
              </a:rPr>
              <a:t>15%</a:t>
            </a:r>
            <a:r>
              <a:rPr sz="3800" spc="-145" dirty="0">
                <a:latin typeface="Arial"/>
                <a:cs typeface="Arial"/>
              </a:rPr>
              <a:t> </a:t>
            </a:r>
            <a:r>
              <a:rPr sz="3800" spc="120" dirty="0">
                <a:latin typeface="Arial"/>
                <a:cs typeface="Arial"/>
              </a:rPr>
              <a:t>increase</a:t>
            </a:r>
            <a:r>
              <a:rPr sz="3800" spc="-145" dirty="0">
                <a:latin typeface="Arial"/>
                <a:cs typeface="Arial"/>
              </a:rPr>
              <a:t> </a:t>
            </a:r>
            <a:r>
              <a:rPr sz="3800" spc="195" dirty="0">
                <a:latin typeface="Arial"/>
                <a:cs typeface="Arial"/>
              </a:rPr>
              <a:t>in</a:t>
            </a:r>
            <a:r>
              <a:rPr sz="3800" spc="-140" dirty="0">
                <a:latin typeface="Arial"/>
                <a:cs typeface="Arial"/>
              </a:rPr>
              <a:t> </a:t>
            </a:r>
            <a:r>
              <a:rPr sz="3800" spc="130" dirty="0">
                <a:latin typeface="Arial"/>
                <a:cs typeface="Arial"/>
              </a:rPr>
              <a:t>energy </a:t>
            </a:r>
            <a:r>
              <a:rPr sz="3800" spc="210" dirty="0">
                <a:latin typeface="Arial"/>
                <a:cs typeface="Arial"/>
              </a:rPr>
              <a:t>efficiency</a:t>
            </a:r>
            <a:r>
              <a:rPr sz="3800" spc="-110" dirty="0">
                <a:latin typeface="Arial"/>
                <a:cs typeface="Arial"/>
              </a:rPr>
              <a:t> </a:t>
            </a:r>
            <a:r>
              <a:rPr sz="3800" spc="170" dirty="0">
                <a:latin typeface="Arial"/>
                <a:cs typeface="Arial"/>
              </a:rPr>
              <a:t>targets</a:t>
            </a:r>
            <a:endParaRPr sz="3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8274" y="5563233"/>
            <a:ext cx="171449" cy="1714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8274" y="8896983"/>
            <a:ext cx="171449" cy="1714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5588" y="6889753"/>
            <a:ext cx="5429249" cy="33972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2677" y="6889753"/>
            <a:ext cx="5524499" cy="33972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2677" y="3"/>
            <a:ext cx="3619499" cy="6791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49534" y="3"/>
            <a:ext cx="7334249" cy="67913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83999"/>
            <a:ext cx="4853305" cy="7480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700" b="1" spc="150" dirty="0">
                <a:latin typeface="Trebuchet MS"/>
                <a:cs typeface="Trebuchet MS"/>
              </a:rPr>
              <a:t>EARTH</a:t>
            </a:r>
            <a:r>
              <a:rPr sz="4700" b="1" spc="-114" dirty="0">
                <a:latin typeface="Trebuchet MS"/>
                <a:cs typeface="Trebuchet MS"/>
              </a:rPr>
              <a:t> </a:t>
            </a:r>
            <a:r>
              <a:rPr sz="4700" b="1" spc="135" dirty="0">
                <a:latin typeface="Trebuchet MS"/>
                <a:cs typeface="Trebuchet MS"/>
              </a:rPr>
              <a:t>DAY</a:t>
            </a:r>
            <a:r>
              <a:rPr sz="4700" b="1" spc="-114" dirty="0">
                <a:latin typeface="Trebuchet MS"/>
                <a:cs typeface="Trebuchet MS"/>
              </a:rPr>
              <a:t> </a:t>
            </a:r>
            <a:r>
              <a:rPr sz="4700" b="1" spc="-55" dirty="0">
                <a:latin typeface="Trebuchet MS"/>
                <a:cs typeface="Trebuchet MS"/>
              </a:rPr>
              <a:t>2023</a:t>
            </a:r>
            <a:endParaRPr sz="47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6374" y="2482214"/>
            <a:ext cx="152400" cy="1523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36340" y="2080247"/>
            <a:ext cx="4480560" cy="716915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3800" spc="-25" dirty="0">
                <a:latin typeface="Trebuchet MS"/>
                <a:cs typeface="Trebuchet MS"/>
              </a:rPr>
              <a:t>Friday,</a:t>
            </a:r>
            <a:r>
              <a:rPr sz="3800" spc="-265" dirty="0">
                <a:latin typeface="Trebuchet MS"/>
                <a:cs typeface="Trebuchet MS"/>
              </a:rPr>
              <a:t> </a:t>
            </a:r>
            <a:r>
              <a:rPr sz="3800" spc="-25" dirty="0">
                <a:latin typeface="Trebuchet MS"/>
                <a:cs typeface="Trebuchet MS"/>
              </a:rPr>
              <a:t>April</a:t>
            </a:r>
            <a:r>
              <a:rPr sz="3800" spc="-229" dirty="0">
                <a:latin typeface="Trebuchet MS"/>
                <a:cs typeface="Trebuchet MS"/>
              </a:rPr>
              <a:t> </a:t>
            </a:r>
            <a:r>
              <a:rPr sz="3800" spc="-505" dirty="0">
                <a:latin typeface="Trebuchet MS"/>
                <a:cs typeface="Trebuchet MS"/>
              </a:rPr>
              <a:t>21,</a:t>
            </a:r>
            <a:r>
              <a:rPr sz="3800" spc="-110" dirty="0">
                <a:latin typeface="Trebuchet MS"/>
                <a:cs typeface="Trebuchet MS"/>
              </a:rPr>
              <a:t> </a:t>
            </a:r>
            <a:r>
              <a:rPr sz="3800" spc="105" dirty="0">
                <a:latin typeface="Trebuchet MS"/>
                <a:cs typeface="Trebuchet MS"/>
              </a:rPr>
              <a:t>2023</a:t>
            </a:r>
            <a:endParaRPr sz="3800">
              <a:latin typeface="Trebuchet MS"/>
              <a:cs typeface="Trebuchet MS"/>
            </a:endParaRPr>
          </a:p>
          <a:p>
            <a:pPr marL="12700" marR="1011555">
              <a:lnSpc>
                <a:spcPts val="5620"/>
              </a:lnSpc>
              <a:spcBef>
                <a:spcPts val="170"/>
              </a:spcBef>
            </a:pPr>
            <a:r>
              <a:rPr sz="3800" dirty="0">
                <a:latin typeface="Trebuchet MS"/>
                <a:cs typeface="Trebuchet MS"/>
              </a:rPr>
              <a:t>4</a:t>
            </a:r>
            <a:r>
              <a:rPr sz="3800" spc="-130" dirty="0">
                <a:latin typeface="Trebuchet MS"/>
                <a:cs typeface="Trebuchet MS"/>
              </a:rPr>
              <a:t> </a:t>
            </a:r>
            <a:r>
              <a:rPr sz="3800" spc="555" dirty="0">
                <a:latin typeface="Trebuchet MS"/>
                <a:cs typeface="Trebuchet MS"/>
              </a:rPr>
              <a:t>pm</a:t>
            </a:r>
            <a:r>
              <a:rPr sz="3800" spc="-125" dirty="0">
                <a:latin typeface="Trebuchet MS"/>
                <a:cs typeface="Trebuchet MS"/>
              </a:rPr>
              <a:t> </a:t>
            </a:r>
            <a:r>
              <a:rPr sz="3800" dirty="0">
                <a:latin typeface="Trebuchet MS"/>
                <a:cs typeface="Trebuchet MS"/>
              </a:rPr>
              <a:t>-</a:t>
            </a:r>
            <a:r>
              <a:rPr sz="3800" spc="-130" dirty="0">
                <a:latin typeface="Trebuchet MS"/>
                <a:cs typeface="Trebuchet MS"/>
              </a:rPr>
              <a:t> </a:t>
            </a:r>
            <a:r>
              <a:rPr sz="3800" spc="355" dirty="0">
                <a:latin typeface="Trebuchet MS"/>
                <a:cs typeface="Trebuchet MS"/>
              </a:rPr>
              <a:t>8</a:t>
            </a:r>
            <a:r>
              <a:rPr sz="3800" spc="-125" dirty="0">
                <a:latin typeface="Trebuchet MS"/>
                <a:cs typeface="Trebuchet MS"/>
              </a:rPr>
              <a:t> </a:t>
            </a:r>
            <a:r>
              <a:rPr sz="3800" spc="530" dirty="0">
                <a:latin typeface="Trebuchet MS"/>
                <a:cs typeface="Trebuchet MS"/>
              </a:rPr>
              <a:t>pm </a:t>
            </a:r>
            <a:r>
              <a:rPr sz="3800" spc="55" dirty="0">
                <a:latin typeface="Trebuchet MS"/>
                <a:cs typeface="Trebuchet MS"/>
              </a:rPr>
              <a:t>Daffin</a:t>
            </a:r>
            <a:r>
              <a:rPr sz="3800" spc="-85" dirty="0">
                <a:latin typeface="Trebuchet MS"/>
                <a:cs typeface="Trebuchet MS"/>
              </a:rPr>
              <a:t> </a:t>
            </a:r>
            <a:r>
              <a:rPr sz="3800" spc="65" dirty="0">
                <a:latin typeface="Trebuchet MS"/>
                <a:cs typeface="Trebuchet MS"/>
              </a:rPr>
              <a:t>Park </a:t>
            </a:r>
            <a:r>
              <a:rPr sz="3800" dirty="0">
                <a:latin typeface="Trebuchet MS"/>
                <a:cs typeface="Trebuchet MS"/>
              </a:rPr>
              <a:t>Food,</a:t>
            </a:r>
            <a:r>
              <a:rPr sz="3800" spc="70" dirty="0">
                <a:latin typeface="Trebuchet MS"/>
                <a:cs typeface="Trebuchet MS"/>
              </a:rPr>
              <a:t> </a:t>
            </a:r>
            <a:r>
              <a:rPr sz="3800" spc="-20" dirty="0">
                <a:latin typeface="Trebuchet MS"/>
                <a:cs typeface="Trebuchet MS"/>
              </a:rPr>
              <a:t>live </a:t>
            </a:r>
            <a:r>
              <a:rPr sz="3800" spc="130" dirty="0">
                <a:latin typeface="Trebuchet MS"/>
                <a:cs typeface="Trebuchet MS"/>
              </a:rPr>
              <a:t>performances, </a:t>
            </a:r>
            <a:r>
              <a:rPr sz="3800" spc="110" dirty="0">
                <a:latin typeface="Trebuchet MS"/>
                <a:cs typeface="Trebuchet MS"/>
              </a:rPr>
              <a:t>family</a:t>
            </a:r>
            <a:r>
              <a:rPr sz="3800" spc="-100" dirty="0">
                <a:latin typeface="Trebuchet MS"/>
                <a:cs typeface="Trebuchet MS"/>
              </a:rPr>
              <a:t> </a:t>
            </a:r>
            <a:r>
              <a:rPr sz="3800" spc="-20" dirty="0">
                <a:latin typeface="Trebuchet MS"/>
                <a:cs typeface="Trebuchet MS"/>
              </a:rPr>
              <a:t>fun, </a:t>
            </a:r>
            <a:r>
              <a:rPr sz="3800" spc="290" dirty="0">
                <a:latin typeface="Trebuchet MS"/>
                <a:cs typeface="Trebuchet MS"/>
              </a:rPr>
              <a:t>community </a:t>
            </a:r>
            <a:r>
              <a:rPr sz="3800" spc="85" dirty="0">
                <a:latin typeface="Trebuchet MS"/>
                <a:cs typeface="Trebuchet MS"/>
              </a:rPr>
              <a:t>resources, </a:t>
            </a:r>
            <a:r>
              <a:rPr sz="3800" spc="170" dirty="0">
                <a:latin typeface="Trebuchet MS"/>
                <a:cs typeface="Trebuchet MS"/>
              </a:rPr>
              <a:t>environmental </a:t>
            </a:r>
            <a:r>
              <a:rPr sz="3800" spc="160" dirty="0">
                <a:latin typeface="Trebuchet MS"/>
                <a:cs typeface="Trebuchet MS"/>
              </a:rPr>
              <a:t>education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6374" y="3196589"/>
            <a:ext cx="152400" cy="1523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6374" y="3910964"/>
            <a:ext cx="152400" cy="1523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6374" y="4625339"/>
            <a:ext cx="152400" cy="1523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319" y="5098037"/>
            <a:ext cx="6557645" cy="122809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640"/>
              </a:spcBef>
            </a:pPr>
            <a:r>
              <a:rPr sz="4100" b="1" spc="114" dirty="0">
                <a:latin typeface="Trebuchet MS"/>
                <a:cs typeface="Trebuchet MS"/>
              </a:rPr>
              <a:t>COMMUNITY</a:t>
            </a:r>
            <a:r>
              <a:rPr sz="4100" b="1" spc="-95" dirty="0">
                <a:latin typeface="Trebuchet MS"/>
                <a:cs typeface="Trebuchet MS"/>
              </a:rPr>
              <a:t> </a:t>
            </a:r>
            <a:r>
              <a:rPr sz="4100" b="1" spc="170" dirty="0">
                <a:latin typeface="Trebuchet MS"/>
                <a:cs typeface="Trebuchet MS"/>
              </a:rPr>
              <a:t>ENERGY </a:t>
            </a:r>
            <a:r>
              <a:rPr sz="4100" b="1" spc="100" dirty="0">
                <a:latin typeface="Trebuchet MS"/>
                <a:cs typeface="Trebuchet MS"/>
              </a:rPr>
              <a:t>EFFICIENCY</a:t>
            </a:r>
            <a:r>
              <a:rPr sz="4100" b="1" spc="-105" dirty="0">
                <a:latin typeface="Trebuchet MS"/>
                <a:cs typeface="Trebuchet MS"/>
              </a:rPr>
              <a:t> </a:t>
            </a:r>
            <a:r>
              <a:rPr sz="4100" b="1" spc="335" dirty="0">
                <a:latin typeface="Trebuchet MS"/>
                <a:cs typeface="Trebuchet MS"/>
              </a:rPr>
              <a:t>WORKSHOPS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7467312"/>
            <a:ext cx="41167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5" dirty="0">
                <a:latin typeface="Trebuchet MS"/>
                <a:cs typeface="Trebuchet MS"/>
              </a:rPr>
              <a:t>16</a:t>
            </a:r>
            <a:r>
              <a:rPr sz="4800" spc="-140" dirty="0">
                <a:latin typeface="Trebuchet MS"/>
                <a:cs typeface="Trebuchet MS"/>
              </a:rPr>
              <a:t> </a:t>
            </a:r>
            <a:r>
              <a:rPr sz="4800" spc="415" dirty="0">
                <a:latin typeface="Trebuchet MS"/>
                <a:cs typeface="Trebuchet MS"/>
              </a:rPr>
              <a:t>Workshops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356" y="8311129"/>
            <a:ext cx="4153535" cy="14604"/>
          </a:xfrm>
          <a:custGeom>
            <a:avLst/>
            <a:gdLst/>
            <a:ahLst/>
            <a:cxnLst/>
            <a:rect l="l" t="t" r="r" b="b"/>
            <a:pathLst>
              <a:path w="4153535" h="14604">
                <a:moveTo>
                  <a:pt x="4152989" y="14178"/>
                </a:moveTo>
                <a:lnTo>
                  <a:pt x="0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96799" y="7467312"/>
            <a:ext cx="42564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80" dirty="0">
                <a:latin typeface="Trebuchet MS"/>
                <a:cs typeface="Trebuchet MS"/>
              </a:rPr>
              <a:t>200+</a:t>
            </a:r>
            <a:r>
              <a:rPr sz="4800" spc="-135" dirty="0">
                <a:latin typeface="Trebuchet MS"/>
                <a:cs typeface="Trebuchet MS"/>
              </a:rPr>
              <a:t> </a:t>
            </a:r>
            <a:r>
              <a:rPr sz="4800" spc="204" dirty="0">
                <a:latin typeface="Trebuchet MS"/>
                <a:cs typeface="Trebuchet MS"/>
              </a:rPr>
              <a:t>residents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25554" y="8346839"/>
            <a:ext cx="4438650" cy="14604"/>
          </a:xfrm>
          <a:custGeom>
            <a:avLst/>
            <a:gdLst/>
            <a:ahLst/>
            <a:cxnLst/>
            <a:rect l="l" t="t" r="r" b="b"/>
            <a:pathLst>
              <a:path w="4438650" h="14604">
                <a:moveTo>
                  <a:pt x="4438651" y="14190"/>
                </a:moveTo>
                <a:lnTo>
                  <a:pt x="0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061295" y="7467312"/>
            <a:ext cx="36677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80" dirty="0">
                <a:latin typeface="Trebuchet MS"/>
                <a:cs typeface="Trebuchet MS"/>
              </a:rPr>
              <a:t>60+</a:t>
            </a:r>
            <a:r>
              <a:rPr sz="4800" spc="-130" dirty="0">
                <a:latin typeface="Trebuchet MS"/>
                <a:cs typeface="Trebuchet MS"/>
              </a:rPr>
              <a:t> </a:t>
            </a:r>
            <a:r>
              <a:rPr sz="4800" spc="305" dirty="0">
                <a:latin typeface="Trebuchet MS"/>
                <a:cs typeface="Trebuchet MS"/>
              </a:rPr>
              <a:t>sign</a:t>
            </a:r>
            <a:r>
              <a:rPr sz="4800" spc="-125" dirty="0">
                <a:latin typeface="Trebuchet MS"/>
                <a:cs typeface="Trebuchet MS"/>
              </a:rPr>
              <a:t> </a:t>
            </a:r>
            <a:r>
              <a:rPr sz="4800" spc="425" dirty="0">
                <a:latin typeface="Trebuchet MS"/>
                <a:cs typeface="Trebuchet MS"/>
              </a:rPr>
              <a:t>ups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087534" y="8318212"/>
            <a:ext cx="3629025" cy="0"/>
          </a:xfrm>
          <a:custGeom>
            <a:avLst/>
            <a:gdLst/>
            <a:ahLst/>
            <a:cxnLst/>
            <a:rect l="l" t="t" r="r" b="b"/>
            <a:pathLst>
              <a:path w="3629025">
                <a:moveTo>
                  <a:pt x="3629026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79350" cy="44715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84152" y="0"/>
            <a:ext cx="5803846" cy="44715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687" y="1432127"/>
            <a:ext cx="7755890" cy="6821170"/>
          </a:xfrm>
          <a:custGeom>
            <a:avLst/>
            <a:gdLst/>
            <a:ahLst/>
            <a:cxnLst/>
            <a:rect l="l" t="t" r="r" b="b"/>
            <a:pathLst>
              <a:path w="7755890" h="6821170">
                <a:moveTo>
                  <a:pt x="7755369" y="78981"/>
                </a:moveTo>
                <a:lnTo>
                  <a:pt x="7674711" y="78981"/>
                </a:lnTo>
                <a:lnTo>
                  <a:pt x="7674711" y="6740893"/>
                </a:lnTo>
                <a:lnTo>
                  <a:pt x="7755369" y="6740893"/>
                </a:lnTo>
                <a:lnTo>
                  <a:pt x="7755369" y="78981"/>
                </a:lnTo>
                <a:close/>
              </a:path>
              <a:path w="7755890" h="6821170">
                <a:moveTo>
                  <a:pt x="7755369" y="0"/>
                </a:moveTo>
                <a:lnTo>
                  <a:pt x="0" y="0"/>
                </a:lnTo>
                <a:lnTo>
                  <a:pt x="0" y="78740"/>
                </a:lnTo>
                <a:lnTo>
                  <a:pt x="0" y="6741160"/>
                </a:lnTo>
                <a:lnTo>
                  <a:pt x="0" y="6821170"/>
                </a:lnTo>
                <a:lnTo>
                  <a:pt x="7755369" y="6821170"/>
                </a:lnTo>
                <a:lnTo>
                  <a:pt x="7755369" y="6741160"/>
                </a:lnTo>
                <a:lnTo>
                  <a:pt x="78981" y="6741160"/>
                </a:lnTo>
                <a:lnTo>
                  <a:pt x="78981" y="78740"/>
                </a:lnTo>
                <a:lnTo>
                  <a:pt x="7755369" y="78740"/>
                </a:lnTo>
                <a:lnTo>
                  <a:pt x="7755369" y="0"/>
                </a:lnTo>
                <a:close/>
              </a:path>
            </a:pathLst>
          </a:custGeom>
          <a:solidFill>
            <a:srgbClr val="0D82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2049979"/>
            <a:ext cx="8115299" cy="57245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26562" y="1911777"/>
            <a:ext cx="6216015" cy="362648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355600" marR="347980" indent="-635" algn="ctr">
              <a:lnSpc>
                <a:spcPts val="5190"/>
              </a:lnSpc>
              <a:spcBef>
                <a:spcPts val="1155"/>
              </a:spcBef>
            </a:pPr>
            <a:r>
              <a:rPr sz="5200" spc="465" dirty="0"/>
              <a:t>EPA </a:t>
            </a:r>
            <a:r>
              <a:rPr sz="5200" spc="305" dirty="0"/>
              <a:t>ENVIRONMENTAL </a:t>
            </a:r>
            <a:r>
              <a:rPr sz="5200" spc="355" dirty="0"/>
              <a:t>JUSTICE</a:t>
            </a:r>
            <a:r>
              <a:rPr sz="5200" spc="-125" dirty="0"/>
              <a:t> </a:t>
            </a:r>
            <a:r>
              <a:rPr sz="5200" spc="250" dirty="0"/>
              <a:t>GRANT</a:t>
            </a:r>
            <a:endParaRPr sz="5200"/>
          </a:p>
          <a:p>
            <a:pPr marL="12065" marR="5080" algn="ctr">
              <a:lnSpc>
                <a:spcPct val="124000"/>
              </a:lnSpc>
              <a:spcBef>
                <a:spcPts val="785"/>
              </a:spcBef>
            </a:pPr>
            <a:r>
              <a:rPr sz="2450" dirty="0">
                <a:latin typeface="Lucida Sans"/>
                <a:cs typeface="Lucida Sans"/>
              </a:rPr>
              <a:t>Proposal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spc="-50" dirty="0">
                <a:latin typeface="Lucida Sans"/>
                <a:cs typeface="Lucida Sans"/>
              </a:rPr>
              <a:t>is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to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establish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a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spc="110" dirty="0">
                <a:latin typeface="Lucida Sans"/>
                <a:cs typeface="Lucida Sans"/>
              </a:rPr>
              <a:t>100%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Savannah </a:t>
            </a:r>
            <a:r>
              <a:rPr sz="2450" dirty="0">
                <a:latin typeface="Lucida Sans"/>
                <a:cs typeface="Lucida Sans"/>
              </a:rPr>
              <a:t>Energy</a:t>
            </a:r>
            <a:r>
              <a:rPr sz="2450" spc="-80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Efficiency</a:t>
            </a:r>
            <a:r>
              <a:rPr sz="2450" spc="-75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Program</a:t>
            </a:r>
            <a:r>
              <a:rPr sz="2450" spc="-75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and</a:t>
            </a:r>
            <a:r>
              <a:rPr sz="2450" spc="-80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support </a:t>
            </a:r>
            <a:r>
              <a:rPr sz="2450" dirty="0">
                <a:latin typeface="Lucida Sans"/>
                <a:cs typeface="Lucida Sans"/>
              </a:rPr>
              <a:t>related</a:t>
            </a:r>
            <a:r>
              <a:rPr sz="2450" spc="-114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workforce</a:t>
            </a:r>
            <a:r>
              <a:rPr sz="2450" spc="-110" dirty="0">
                <a:latin typeface="Lucida Sans"/>
                <a:cs typeface="Lucida Sans"/>
              </a:rPr>
              <a:t> </a:t>
            </a:r>
            <a:r>
              <a:rPr sz="2450" spc="-40" dirty="0">
                <a:latin typeface="Lucida Sans"/>
                <a:cs typeface="Lucida Sans"/>
              </a:rPr>
              <a:t>training</a:t>
            </a:r>
            <a:r>
              <a:rPr sz="2450" spc="-110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efforts</a:t>
            </a:r>
            <a:endParaRPr sz="245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2146" y="5975570"/>
            <a:ext cx="6224905" cy="1878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4000"/>
              </a:lnSpc>
              <a:spcBef>
                <a:spcPts val="100"/>
              </a:spcBef>
            </a:pPr>
            <a:r>
              <a:rPr sz="2450" spc="-70" dirty="0">
                <a:latin typeface="Lucida Sans"/>
                <a:cs typeface="Lucida Sans"/>
              </a:rPr>
              <a:t>This</a:t>
            </a:r>
            <a:r>
              <a:rPr sz="2450" spc="-140" dirty="0">
                <a:latin typeface="Lucida Sans"/>
                <a:cs typeface="Lucida Sans"/>
              </a:rPr>
              <a:t> </a:t>
            </a:r>
            <a:r>
              <a:rPr sz="2450" spc="-40" dirty="0">
                <a:latin typeface="Lucida Sans"/>
                <a:cs typeface="Lucida Sans"/>
              </a:rPr>
              <a:t>program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spc="-20" dirty="0">
                <a:latin typeface="Lucida Sans"/>
                <a:cs typeface="Lucida Sans"/>
              </a:rPr>
              <a:t>will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have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spc="-20" dirty="0">
                <a:latin typeface="Lucida Sans"/>
                <a:cs typeface="Lucida Sans"/>
              </a:rPr>
              <a:t>more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flexible income</a:t>
            </a:r>
            <a:r>
              <a:rPr sz="2450" spc="-140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restrictions,</a:t>
            </a:r>
            <a:r>
              <a:rPr sz="2450" spc="-140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offer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spc="-20" dirty="0">
                <a:latin typeface="Lucida Sans"/>
                <a:cs typeface="Lucida Sans"/>
              </a:rPr>
              <a:t>more</a:t>
            </a:r>
            <a:r>
              <a:rPr sz="2450" spc="-140" dirty="0">
                <a:latin typeface="Lucida Sans"/>
                <a:cs typeface="Lucida Sans"/>
              </a:rPr>
              <a:t> </a:t>
            </a:r>
            <a:r>
              <a:rPr sz="2450" spc="-10" dirty="0">
                <a:latin typeface="Lucida Sans"/>
                <a:cs typeface="Lucida Sans"/>
              </a:rPr>
              <a:t>efficiency </a:t>
            </a:r>
            <a:r>
              <a:rPr sz="2450" spc="-35" dirty="0">
                <a:latin typeface="Lucida Sans"/>
                <a:cs typeface="Lucida Sans"/>
              </a:rPr>
              <a:t>measures,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and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serve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the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spc="-30" dirty="0">
                <a:latin typeface="Lucida Sans"/>
                <a:cs typeface="Lucida Sans"/>
              </a:rPr>
              <a:t>homes</a:t>
            </a:r>
            <a:r>
              <a:rPr sz="2450" spc="-135" dirty="0">
                <a:latin typeface="Lucida Sans"/>
                <a:cs typeface="Lucida Sans"/>
              </a:rPr>
              <a:t> </a:t>
            </a:r>
            <a:r>
              <a:rPr sz="2450" dirty="0">
                <a:latin typeface="Lucida Sans"/>
                <a:cs typeface="Lucida Sans"/>
              </a:rPr>
              <a:t>with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spc="-25" dirty="0">
                <a:latin typeface="Lucida Sans"/>
                <a:cs typeface="Lucida Sans"/>
              </a:rPr>
              <a:t>the </a:t>
            </a:r>
            <a:r>
              <a:rPr sz="2450" spc="-10" dirty="0">
                <a:latin typeface="Lucida Sans"/>
                <a:cs typeface="Lucida Sans"/>
              </a:rPr>
              <a:t>greatest</a:t>
            </a:r>
            <a:r>
              <a:rPr sz="2450" spc="-130" dirty="0">
                <a:latin typeface="Lucida Sans"/>
                <a:cs typeface="Lucida Sans"/>
              </a:rPr>
              <a:t> </a:t>
            </a:r>
            <a:r>
              <a:rPr sz="2450" spc="-20" dirty="0">
                <a:latin typeface="Lucida Sans"/>
                <a:cs typeface="Lucida Sans"/>
              </a:rPr>
              <a:t>need</a:t>
            </a:r>
            <a:endParaRPr sz="24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2583" y="-15922"/>
            <a:ext cx="18317845" cy="9114790"/>
            <a:chOff x="-42583" y="-15922"/>
            <a:chExt cx="18317845" cy="9114790"/>
          </a:xfrm>
        </p:grpSpPr>
        <p:sp>
          <p:nvSpPr>
            <p:cNvPr id="3" name="object 3"/>
            <p:cNvSpPr/>
            <p:nvPr/>
          </p:nvSpPr>
          <p:spPr>
            <a:xfrm>
              <a:off x="-42583" y="-15922"/>
              <a:ext cx="18317845" cy="8102600"/>
            </a:xfrm>
            <a:custGeom>
              <a:avLst/>
              <a:gdLst/>
              <a:ahLst/>
              <a:cxnLst/>
              <a:rect l="l" t="t" r="r" b="b"/>
              <a:pathLst>
                <a:path w="18317845" h="8102600">
                  <a:moveTo>
                    <a:pt x="115548" y="6026566"/>
                  </a:moveTo>
                  <a:lnTo>
                    <a:pt x="0" y="6121063"/>
                  </a:lnTo>
                  <a:lnTo>
                    <a:pt x="42584" y="15924"/>
                  </a:lnTo>
                  <a:lnTo>
                    <a:pt x="1873" y="5955468"/>
                  </a:lnTo>
                  <a:lnTo>
                    <a:pt x="14521" y="5945125"/>
                  </a:lnTo>
                  <a:lnTo>
                    <a:pt x="115548" y="6026566"/>
                  </a:lnTo>
                  <a:close/>
                </a:path>
                <a:path w="18317845" h="8102600">
                  <a:moveTo>
                    <a:pt x="281557" y="6054863"/>
                  </a:moveTo>
                  <a:lnTo>
                    <a:pt x="114251" y="6191688"/>
                  </a:lnTo>
                  <a:lnTo>
                    <a:pt x="12894" y="6110518"/>
                  </a:lnTo>
                  <a:lnTo>
                    <a:pt x="179283" y="5974442"/>
                  </a:lnTo>
                  <a:lnTo>
                    <a:pt x="281557" y="6054863"/>
                  </a:lnTo>
                  <a:close/>
                </a:path>
                <a:path w="18317845" h="8102600">
                  <a:moveTo>
                    <a:pt x="429516" y="6097921"/>
                  </a:moveTo>
                  <a:lnTo>
                    <a:pt x="281515" y="6218959"/>
                  </a:lnTo>
                  <a:lnTo>
                    <a:pt x="178938" y="6138786"/>
                  </a:lnTo>
                  <a:lnTo>
                    <a:pt x="326270" y="6018295"/>
                  </a:lnTo>
                  <a:lnTo>
                    <a:pt x="429516" y="6097921"/>
                  </a:lnTo>
                  <a:close/>
                </a:path>
                <a:path w="18317845" h="8102600">
                  <a:moveTo>
                    <a:pt x="580453" y="6138545"/>
                  </a:moveTo>
                  <a:lnTo>
                    <a:pt x="430336" y="6261314"/>
                  </a:lnTo>
                  <a:lnTo>
                    <a:pt x="326811" y="6181916"/>
                  </a:lnTo>
                  <a:lnTo>
                    <a:pt x="476205" y="6059739"/>
                  </a:lnTo>
                  <a:lnTo>
                    <a:pt x="580453" y="6138545"/>
                  </a:lnTo>
                  <a:close/>
                </a:path>
                <a:path w="18317845" h="8102600">
                  <a:moveTo>
                    <a:pt x="759694" y="6156021"/>
                  </a:moveTo>
                  <a:lnTo>
                    <a:pt x="582057" y="6301296"/>
                  </a:lnTo>
                  <a:lnTo>
                    <a:pt x="477556" y="6222697"/>
                  </a:lnTo>
                  <a:lnTo>
                    <a:pt x="654060" y="6078348"/>
                  </a:lnTo>
                  <a:lnTo>
                    <a:pt x="759694" y="6156021"/>
                  </a:lnTo>
                  <a:close/>
                </a:path>
                <a:path w="18317845" h="8102600">
                  <a:moveTo>
                    <a:pt x="917939" y="6190668"/>
                  </a:moveTo>
                  <a:lnTo>
                    <a:pt x="762210" y="6318026"/>
                  </a:lnTo>
                  <a:lnTo>
                    <a:pt x="656363" y="6240527"/>
                  </a:lnTo>
                  <a:lnTo>
                    <a:pt x="811230" y="6113874"/>
                  </a:lnTo>
                  <a:lnTo>
                    <a:pt x="917939" y="6190668"/>
                  </a:lnTo>
                  <a:close/>
                </a:path>
                <a:path w="18317845" h="8102600">
                  <a:moveTo>
                    <a:pt x="1107260" y="6199900"/>
                  </a:moveTo>
                  <a:lnTo>
                    <a:pt x="921031" y="6352201"/>
                  </a:lnTo>
                  <a:lnTo>
                    <a:pt x="814141" y="6275555"/>
                  </a:lnTo>
                  <a:lnTo>
                    <a:pt x="999070" y="6124317"/>
                  </a:lnTo>
                  <a:lnTo>
                    <a:pt x="1107260" y="6199900"/>
                  </a:lnTo>
                  <a:close/>
                </a:path>
                <a:path w="18317845" h="8102600">
                  <a:moveTo>
                    <a:pt x="1302645" y="6204173"/>
                  </a:moveTo>
                  <a:lnTo>
                    <a:pt x="1110963" y="6360934"/>
                  </a:lnTo>
                  <a:lnTo>
                    <a:pt x="1002638" y="6285462"/>
                  </a:lnTo>
                  <a:lnTo>
                    <a:pt x="1192919" y="6129847"/>
                  </a:lnTo>
                  <a:lnTo>
                    <a:pt x="1302645" y="6204173"/>
                  </a:lnTo>
                  <a:close/>
                </a:path>
                <a:path w="18317845" h="8102600">
                  <a:moveTo>
                    <a:pt x="1504314" y="6203307"/>
                  </a:moveTo>
                  <a:lnTo>
                    <a:pt x="1306762" y="6364869"/>
                  </a:lnTo>
                  <a:lnTo>
                    <a:pt x="1196951" y="6290612"/>
                  </a:lnTo>
                  <a:lnTo>
                    <a:pt x="1392996" y="6130283"/>
                  </a:lnTo>
                  <a:lnTo>
                    <a:pt x="1504314" y="6203307"/>
                  </a:lnTo>
                  <a:close/>
                </a:path>
                <a:path w="18317845" h="8102600">
                  <a:moveTo>
                    <a:pt x="1712486" y="6197123"/>
                  </a:moveTo>
                  <a:lnTo>
                    <a:pt x="1508630" y="6363840"/>
                  </a:lnTo>
                  <a:lnTo>
                    <a:pt x="1397283" y="6290839"/>
                  </a:lnTo>
                  <a:lnTo>
                    <a:pt x="1599521" y="6125445"/>
                  </a:lnTo>
                  <a:lnTo>
                    <a:pt x="1712486" y="6197123"/>
                  </a:lnTo>
                  <a:close/>
                </a:path>
                <a:path w="18317845" h="8102600">
                  <a:moveTo>
                    <a:pt x="1925314" y="6187130"/>
                  </a:moveTo>
                  <a:lnTo>
                    <a:pt x="1716771" y="6357681"/>
                  </a:lnTo>
                  <a:lnTo>
                    <a:pt x="1603837" y="6285978"/>
                  </a:lnTo>
                  <a:lnTo>
                    <a:pt x="1812716" y="6115153"/>
                  </a:lnTo>
                  <a:lnTo>
                    <a:pt x="1925314" y="6187130"/>
                  </a:lnTo>
                  <a:close/>
                </a:path>
                <a:path w="18317845" h="8102600">
                  <a:moveTo>
                    <a:pt x="2133154" y="6181218"/>
                  </a:moveTo>
                  <a:lnTo>
                    <a:pt x="1926892" y="6349903"/>
                  </a:lnTo>
                  <a:lnTo>
                    <a:pt x="1814363" y="6277868"/>
                  </a:lnTo>
                  <a:lnTo>
                    <a:pt x="2021099" y="6108796"/>
                  </a:lnTo>
                  <a:lnTo>
                    <a:pt x="2133154" y="6181218"/>
                  </a:lnTo>
                  <a:close/>
                </a:path>
                <a:path w="18317845" h="8102600">
                  <a:moveTo>
                    <a:pt x="2369762" y="6151778"/>
                  </a:moveTo>
                  <a:lnTo>
                    <a:pt x="2134472" y="6344202"/>
                  </a:lnTo>
                  <a:lnTo>
                    <a:pt x="2022478" y="6271730"/>
                  </a:lnTo>
                  <a:lnTo>
                    <a:pt x="2258399" y="6078790"/>
                  </a:lnTo>
                  <a:lnTo>
                    <a:pt x="2369762" y="6151778"/>
                  </a:lnTo>
                  <a:close/>
                </a:path>
                <a:path w="18317845" h="8102600">
                  <a:moveTo>
                    <a:pt x="2572611" y="6149947"/>
                  </a:moveTo>
                  <a:lnTo>
                    <a:pt x="2370808" y="6314985"/>
                  </a:lnTo>
                  <a:lnTo>
                    <a:pt x="2259494" y="6241957"/>
                  </a:lnTo>
                  <a:lnTo>
                    <a:pt x="2461811" y="6076499"/>
                  </a:lnTo>
                  <a:lnTo>
                    <a:pt x="2572611" y="6149947"/>
                  </a:lnTo>
                  <a:close/>
                </a:path>
                <a:path w="18317845" h="8102600">
                  <a:moveTo>
                    <a:pt x="2773183" y="6149978"/>
                  </a:moveTo>
                  <a:lnTo>
                    <a:pt x="2573483" y="6313296"/>
                  </a:lnTo>
                  <a:lnTo>
                    <a:pt x="2462723" y="6239815"/>
                  </a:lnTo>
                  <a:lnTo>
                    <a:pt x="2662956" y="6076061"/>
                  </a:lnTo>
                  <a:lnTo>
                    <a:pt x="2773183" y="6149978"/>
                  </a:lnTo>
                  <a:close/>
                </a:path>
                <a:path w="18317845" h="8102600">
                  <a:moveTo>
                    <a:pt x="2942197" y="6175818"/>
                  </a:moveTo>
                  <a:lnTo>
                    <a:pt x="2773922" y="6313436"/>
                  </a:lnTo>
                  <a:lnTo>
                    <a:pt x="2663724" y="6239496"/>
                  </a:lnTo>
                  <a:lnTo>
                    <a:pt x="2832404" y="6101546"/>
                  </a:lnTo>
                  <a:lnTo>
                    <a:pt x="2942197" y="6175818"/>
                  </a:lnTo>
                  <a:close/>
                </a:path>
                <a:path w="18317845" h="8102600">
                  <a:moveTo>
                    <a:pt x="3138699" y="6179178"/>
                  </a:moveTo>
                  <a:lnTo>
                    <a:pt x="2942862" y="6339336"/>
                  </a:lnTo>
                  <a:lnTo>
                    <a:pt x="2833092" y="6265046"/>
                  </a:lnTo>
                  <a:lnTo>
                    <a:pt x="3029495" y="6104424"/>
                  </a:lnTo>
                  <a:lnTo>
                    <a:pt x="3138699" y="6179178"/>
                  </a:lnTo>
                  <a:close/>
                </a:path>
                <a:path w="18317845" h="8102600">
                  <a:moveTo>
                    <a:pt x="3332825" y="6184480"/>
                  </a:moveTo>
                  <a:lnTo>
                    <a:pt x="3139304" y="6342745"/>
                  </a:lnTo>
                  <a:lnTo>
                    <a:pt x="3030111" y="6267983"/>
                  </a:lnTo>
                  <a:lnTo>
                    <a:pt x="3224218" y="6109238"/>
                  </a:lnTo>
                  <a:lnTo>
                    <a:pt x="3332825" y="6184480"/>
                  </a:lnTo>
                  <a:close/>
                </a:path>
                <a:path w="18317845" h="8102600">
                  <a:moveTo>
                    <a:pt x="3524541" y="6191754"/>
                  </a:moveTo>
                  <a:lnTo>
                    <a:pt x="3333414" y="6348061"/>
                  </a:lnTo>
                  <a:lnTo>
                    <a:pt x="3224807" y="6272819"/>
                  </a:lnTo>
                  <a:lnTo>
                    <a:pt x="3416540" y="6116016"/>
                  </a:lnTo>
                  <a:lnTo>
                    <a:pt x="3524541" y="6191754"/>
                  </a:lnTo>
                  <a:close/>
                </a:path>
                <a:path w="18317845" h="8102600">
                  <a:moveTo>
                    <a:pt x="3686824" y="6223098"/>
                  </a:moveTo>
                  <a:lnTo>
                    <a:pt x="3497546" y="6377893"/>
                  </a:lnTo>
                  <a:lnTo>
                    <a:pt x="3389384" y="6302287"/>
                  </a:lnTo>
                  <a:lnTo>
                    <a:pt x="3579284" y="6146984"/>
                  </a:lnTo>
                  <a:lnTo>
                    <a:pt x="3686824" y="6223098"/>
                  </a:lnTo>
                  <a:close/>
                </a:path>
                <a:path w="18317845" h="8102600">
                  <a:moveTo>
                    <a:pt x="3874234" y="6233893"/>
                  </a:moveTo>
                  <a:lnTo>
                    <a:pt x="3687493" y="6386614"/>
                  </a:lnTo>
                  <a:lnTo>
                    <a:pt x="3579932" y="6310516"/>
                  </a:lnTo>
                  <a:lnTo>
                    <a:pt x="3767316" y="6157270"/>
                  </a:lnTo>
                  <a:lnTo>
                    <a:pt x="3874234" y="6233893"/>
                  </a:lnTo>
                  <a:close/>
                </a:path>
                <a:path w="18317845" h="8102600">
                  <a:moveTo>
                    <a:pt x="4033247" y="6267912"/>
                  </a:moveTo>
                  <a:lnTo>
                    <a:pt x="3848463" y="6419032"/>
                  </a:lnTo>
                  <a:lnTo>
                    <a:pt x="3741359" y="6342561"/>
                  </a:lnTo>
                  <a:lnTo>
                    <a:pt x="3926801" y="6190903"/>
                  </a:lnTo>
                  <a:lnTo>
                    <a:pt x="4033247" y="6267912"/>
                  </a:lnTo>
                  <a:close/>
                </a:path>
                <a:path w="18317845" h="8102600">
                  <a:moveTo>
                    <a:pt x="4190833" y="6303098"/>
                  </a:moveTo>
                  <a:lnTo>
                    <a:pt x="4034141" y="6431244"/>
                  </a:lnTo>
                  <a:lnTo>
                    <a:pt x="3927653" y="6354269"/>
                  </a:lnTo>
                  <a:lnTo>
                    <a:pt x="4084864" y="6225699"/>
                  </a:lnTo>
                  <a:lnTo>
                    <a:pt x="4190833" y="6303098"/>
                  </a:lnTo>
                  <a:close/>
                </a:path>
                <a:path w="18317845" h="8102600">
                  <a:moveTo>
                    <a:pt x="4371902" y="6319079"/>
                  </a:moveTo>
                  <a:lnTo>
                    <a:pt x="4191869" y="6466313"/>
                  </a:lnTo>
                  <a:lnTo>
                    <a:pt x="4085849" y="6388955"/>
                  </a:lnTo>
                  <a:lnTo>
                    <a:pt x="4266577" y="6241153"/>
                  </a:lnTo>
                  <a:lnTo>
                    <a:pt x="4371902" y="6319079"/>
                  </a:lnTo>
                  <a:close/>
                </a:path>
                <a:path w="18317845" h="8102600">
                  <a:moveTo>
                    <a:pt x="4526100" y="6357036"/>
                  </a:moveTo>
                  <a:lnTo>
                    <a:pt x="4348184" y="6502538"/>
                  </a:lnTo>
                  <a:lnTo>
                    <a:pt x="4242637" y="6424794"/>
                  </a:lnTo>
                  <a:lnTo>
                    <a:pt x="4421264" y="6278710"/>
                  </a:lnTo>
                  <a:lnTo>
                    <a:pt x="4526100" y="6357036"/>
                  </a:lnTo>
                  <a:close/>
                </a:path>
                <a:path w="18317845" h="8102600">
                  <a:moveTo>
                    <a:pt x="4678821" y="6396200"/>
                  </a:moveTo>
                  <a:lnTo>
                    <a:pt x="4527580" y="6519887"/>
                  </a:lnTo>
                  <a:lnTo>
                    <a:pt x="4422671" y="6441621"/>
                  </a:lnTo>
                  <a:lnTo>
                    <a:pt x="4574479" y="6317470"/>
                  </a:lnTo>
                  <a:lnTo>
                    <a:pt x="4678821" y="6396200"/>
                  </a:lnTo>
                  <a:close/>
                </a:path>
                <a:path w="18317845" h="8102600">
                  <a:moveTo>
                    <a:pt x="4830049" y="6436585"/>
                  </a:moveTo>
                  <a:lnTo>
                    <a:pt x="4680541" y="6558856"/>
                  </a:lnTo>
                  <a:lnTo>
                    <a:pt x="4576116" y="6480194"/>
                  </a:lnTo>
                  <a:lnTo>
                    <a:pt x="4726206" y="6357447"/>
                  </a:lnTo>
                  <a:lnTo>
                    <a:pt x="4830049" y="6436585"/>
                  </a:lnTo>
                  <a:close/>
                </a:path>
                <a:path w="18317845" h="8102600">
                  <a:moveTo>
                    <a:pt x="5002539" y="6459582"/>
                  </a:moveTo>
                  <a:lnTo>
                    <a:pt x="4832039" y="6599021"/>
                  </a:lnTo>
                  <a:lnTo>
                    <a:pt x="4728103" y="6519959"/>
                  </a:lnTo>
                  <a:lnTo>
                    <a:pt x="4899370" y="6379893"/>
                  </a:lnTo>
                  <a:lnTo>
                    <a:pt x="5002539" y="6459582"/>
                  </a:lnTo>
                  <a:close/>
                </a:path>
                <a:path w="18317845" h="8102600">
                  <a:moveTo>
                    <a:pt x="5150227" y="6502863"/>
                  </a:moveTo>
                  <a:lnTo>
                    <a:pt x="4982060" y="6640393"/>
                  </a:lnTo>
                  <a:lnTo>
                    <a:pt x="4878618" y="6560927"/>
                  </a:lnTo>
                  <a:lnTo>
                    <a:pt x="5047569" y="6422756"/>
                  </a:lnTo>
                  <a:lnTo>
                    <a:pt x="5150227" y="6502863"/>
                  </a:lnTo>
                  <a:close/>
                </a:path>
                <a:path w="18317845" h="8102600">
                  <a:moveTo>
                    <a:pt x="5296372" y="6547406"/>
                  </a:moveTo>
                  <a:lnTo>
                    <a:pt x="5130591" y="6682984"/>
                  </a:lnTo>
                  <a:lnTo>
                    <a:pt x="5027648" y="6603111"/>
                  </a:lnTo>
                  <a:lnTo>
                    <a:pt x="5194229" y="6466877"/>
                  </a:lnTo>
                  <a:lnTo>
                    <a:pt x="5296372" y="6547406"/>
                  </a:lnTo>
                  <a:close/>
                </a:path>
                <a:path w="18317845" h="8102600">
                  <a:moveTo>
                    <a:pt x="5440959" y="6593222"/>
                  </a:moveTo>
                  <a:lnTo>
                    <a:pt x="5277616" y="6726807"/>
                  </a:lnTo>
                  <a:lnTo>
                    <a:pt x="5175176" y="6646522"/>
                  </a:lnTo>
                  <a:lnTo>
                    <a:pt x="5339337" y="6512268"/>
                  </a:lnTo>
                  <a:lnTo>
                    <a:pt x="5440959" y="6593222"/>
                  </a:lnTo>
                  <a:close/>
                </a:path>
                <a:path w="18317845" h="8102600">
                  <a:moveTo>
                    <a:pt x="5583973" y="6640325"/>
                  </a:moveTo>
                  <a:lnTo>
                    <a:pt x="5423120" y="6771873"/>
                  </a:lnTo>
                  <a:lnTo>
                    <a:pt x="5321189" y="6691172"/>
                  </a:lnTo>
                  <a:lnTo>
                    <a:pt x="5482877" y="6558941"/>
                  </a:lnTo>
                  <a:lnTo>
                    <a:pt x="5583973" y="6640325"/>
                  </a:lnTo>
                  <a:close/>
                </a:path>
                <a:path w="18317845" h="8102600">
                  <a:moveTo>
                    <a:pt x="5725398" y="6688727"/>
                  </a:moveTo>
                  <a:lnTo>
                    <a:pt x="5567090" y="6818195"/>
                  </a:lnTo>
                  <a:lnTo>
                    <a:pt x="5465672" y="6737074"/>
                  </a:lnTo>
                  <a:lnTo>
                    <a:pt x="5624834" y="6606908"/>
                  </a:lnTo>
                  <a:lnTo>
                    <a:pt x="5725398" y="6688727"/>
                  </a:lnTo>
                  <a:close/>
                </a:path>
                <a:path w="18317845" h="8102600">
                  <a:moveTo>
                    <a:pt x="6007272" y="6786331"/>
                  </a:moveTo>
                  <a:lnTo>
                    <a:pt x="5850549" y="6914502"/>
                  </a:lnTo>
                  <a:lnTo>
                    <a:pt x="5749989" y="6832679"/>
                  </a:lnTo>
                  <a:lnTo>
                    <a:pt x="5709510" y="6865783"/>
                  </a:lnTo>
                  <a:lnTo>
                    <a:pt x="5608610" y="6784239"/>
                  </a:lnTo>
                  <a:lnTo>
                    <a:pt x="5765193" y="6656183"/>
                  </a:lnTo>
                  <a:lnTo>
                    <a:pt x="6007272" y="6786331"/>
                  </a:lnTo>
                  <a:close/>
                </a:path>
                <a:path w="18317845" h="8102600">
                  <a:moveTo>
                    <a:pt x="6290199" y="6883073"/>
                  </a:moveTo>
                  <a:lnTo>
                    <a:pt x="6133601" y="7011142"/>
                  </a:lnTo>
                  <a:lnTo>
                    <a:pt x="6032680" y="6929614"/>
                  </a:lnTo>
                  <a:lnTo>
                    <a:pt x="5991808" y="6963040"/>
                  </a:lnTo>
                  <a:lnTo>
                    <a:pt x="5891060" y="6881371"/>
                  </a:lnTo>
                  <a:lnTo>
                    <a:pt x="6047941" y="6753071"/>
                  </a:lnTo>
                  <a:lnTo>
                    <a:pt x="6290199" y="6883073"/>
                  </a:lnTo>
                  <a:close/>
                </a:path>
                <a:path w="18317845" h="8102600">
                  <a:moveTo>
                    <a:pt x="6431844" y="6931296"/>
                  </a:moveTo>
                  <a:lnTo>
                    <a:pt x="6275879" y="7058846"/>
                  </a:lnTo>
                  <a:lnTo>
                    <a:pt x="6174802" y="6977447"/>
                  </a:lnTo>
                  <a:lnTo>
                    <a:pt x="6331012" y="6849696"/>
                  </a:lnTo>
                  <a:lnTo>
                    <a:pt x="6431844" y="6931296"/>
                  </a:lnTo>
                  <a:close/>
                </a:path>
                <a:path w="18317845" h="8102600">
                  <a:moveTo>
                    <a:pt x="6573664" y="6979375"/>
                  </a:moveTo>
                  <a:lnTo>
                    <a:pt x="6418597" y="7106192"/>
                  </a:lnTo>
                  <a:lnTo>
                    <a:pt x="6317379" y="7024907"/>
                  </a:lnTo>
                  <a:lnTo>
                    <a:pt x="6472769" y="6897826"/>
                  </a:lnTo>
                  <a:lnTo>
                    <a:pt x="6573664" y="6979375"/>
                  </a:lnTo>
                  <a:close/>
                </a:path>
                <a:path w="18317845" h="8102600">
                  <a:moveTo>
                    <a:pt x="6695128" y="7044102"/>
                  </a:moveTo>
                  <a:lnTo>
                    <a:pt x="6561707" y="7153217"/>
                  </a:lnTo>
                  <a:lnTo>
                    <a:pt x="6460363" y="7072035"/>
                  </a:lnTo>
                  <a:lnTo>
                    <a:pt x="6594183" y="6962594"/>
                  </a:lnTo>
                  <a:lnTo>
                    <a:pt x="6695128" y="7044102"/>
                  </a:lnTo>
                  <a:close/>
                </a:path>
                <a:path w="18317845" h="8102600">
                  <a:moveTo>
                    <a:pt x="6837329" y="7091870"/>
                  </a:moveTo>
                  <a:lnTo>
                    <a:pt x="6705161" y="7199959"/>
                  </a:lnTo>
                  <a:lnTo>
                    <a:pt x="6603708" y="7118867"/>
                  </a:lnTo>
                  <a:lnTo>
                    <a:pt x="6736299" y="7010432"/>
                  </a:lnTo>
                  <a:lnTo>
                    <a:pt x="6837329" y="7091870"/>
                  </a:lnTo>
                  <a:close/>
                </a:path>
                <a:path w="18317845" h="8102600">
                  <a:moveTo>
                    <a:pt x="6979812" y="7139408"/>
                  </a:moveTo>
                  <a:lnTo>
                    <a:pt x="6848914" y="7246458"/>
                  </a:lnTo>
                  <a:lnTo>
                    <a:pt x="6747366" y="7165443"/>
                  </a:lnTo>
                  <a:lnTo>
                    <a:pt x="6878684" y="7058050"/>
                  </a:lnTo>
                  <a:lnTo>
                    <a:pt x="6979812" y="7139408"/>
                  </a:lnTo>
                  <a:close/>
                </a:path>
                <a:path w="18317845" h="8102600">
                  <a:moveTo>
                    <a:pt x="7553375" y="7326587"/>
                  </a:moveTo>
                  <a:lnTo>
                    <a:pt x="7425963" y="7430787"/>
                  </a:lnTo>
                  <a:lnTo>
                    <a:pt x="7179753" y="7304017"/>
                  </a:lnTo>
                  <a:lnTo>
                    <a:pt x="6891291" y="7211801"/>
                  </a:lnTo>
                  <a:lnTo>
                    <a:pt x="7021377" y="7105414"/>
                  </a:lnTo>
                  <a:lnTo>
                    <a:pt x="7122618" y="7186681"/>
                  </a:lnTo>
                  <a:lnTo>
                    <a:pt x="7164421" y="7152493"/>
                  </a:lnTo>
                  <a:lnTo>
                    <a:pt x="7265786" y="7233657"/>
                  </a:lnTo>
                  <a:lnTo>
                    <a:pt x="7307854" y="7199254"/>
                  </a:lnTo>
                  <a:lnTo>
                    <a:pt x="7409359" y="7280304"/>
                  </a:lnTo>
                  <a:lnTo>
                    <a:pt x="7451718" y="7245662"/>
                  </a:lnTo>
                  <a:lnTo>
                    <a:pt x="7553375" y="7326587"/>
                  </a:lnTo>
                  <a:close/>
                </a:path>
                <a:path w="18317845" h="8102600">
                  <a:moveTo>
                    <a:pt x="7697874" y="7372475"/>
                  </a:moveTo>
                  <a:lnTo>
                    <a:pt x="7570499" y="7476645"/>
                  </a:lnTo>
                  <a:lnTo>
                    <a:pt x="7468717" y="7395822"/>
                  </a:lnTo>
                  <a:lnTo>
                    <a:pt x="7596052" y="7291685"/>
                  </a:lnTo>
                  <a:lnTo>
                    <a:pt x="7697874" y="7372475"/>
                  </a:lnTo>
                  <a:close/>
                </a:path>
                <a:path w="18317845" h="8102600">
                  <a:moveTo>
                    <a:pt x="7843692" y="7417286"/>
                  </a:moveTo>
                  <a:lnTo>
                    <a:pt x="7694142" y="7539590"/>
                  </a:lnTo>
                  <a:lnTo>
                    <a:pt x="7591884" y="7459156"/>
                  </a:lnTo>
                  <a:lnTo>
                    <a:pt x="7741275" y="7336982"/>
                  </a:lnTo>
                  <a:lnTo>
                    <a:pt x="7843692" y="7417286"/>
                  </a:lnTo>
                  <a:close/>
                </a:path>
                <a:path w="18317845" h="8102600">
                  <a:moveTo>
                    <a:pt x="7990734" y="7461094"/>
                  </a:moveTo>
                  <a:lnTo>
                    <a:pt x="7840700" y="7583795"/>
                  </a:lnTo>
                  <a:lnTo>
                    <a:pt x="7738150" y="7503600"/>
                  </a:lnTo>
                  <a:lnTo>
                    <a:pt x="7888022" y="7381032"/>
                  </a:lnTo>
                  <a:lnTo>
                    <a:pt x="7990734" y="7461094"/>
                  </a:lnTo>
                  <a:close/>
                </a:path>
                <a:path w="18317845" h="8102600">
                  <a:moveTo>
                    <a:pt x="8138664" y="7504177"/>
                  </a:moveTo>
                  <a:lnTo>
                    <a:pt x="7988136" y="7627281"/>
                  </a:lnTo>
                  <a:lnTo>
                    <a:pt x="7885293" y="7547326"/>
                  </a:lnTo>
                  <a:lnTo>
                    <a:pt x="8035655" y="7424357"/>
                  </a:lnTo>
                  <a:lnTo>
                    <a:pt x="8138664" y="7504177"/>
                  </a:lnTo>
                  <a:close/>
                </a:path>
                <a:path w="18317845" h="8102600">
                  <a:moveTo>
                    <a:pt x="8287486" y="7546530"/>
                  </a:moveTo>
                  <a:lnTo>
                    <a:pt x="8136454" y="7670047"/>
                  </a:lnTo>
                  <a:lnTo>
                    <a:pt x="8033317" y="7590332"/>
                  </a:lnTo>
                  <a:lnTo>
                    <a:pt x="8184179" y="7466954"/>
                  </a:lnTo>
                  <a:lnTo>
                    <a:pt x="8287486" y="7546530"/>
                  </a:lnTo>
                  <a:close/>
                </a:path>
                <a:path w="18317845" h="8102600">
                  <a:moveTo>
                    <a:pt x="8460509" y="7569092"/>
                  </a:moveTo>
                  <a:lnTo>
                    <a:pt x="8285655" y="7712090"/>
                  </a:lnTo>
                  <a:lnTo>
                    <a:pt x="8182223" y="7632616"/>
                  </a:lnTo>
                  <a:lnTo>
                    <a:pt x="8356803" y="7489841"/>
                  </a:lnTo>
                  <a:lnTo>
                    <a:pt x="8460509" y="7569092"/>
                  </a:lnTo>
                  <a:close/>
                </a:path>
                <a:path w="18317845" h="8102600">
                  <a:moveTo>
                    <a:pt x="8611425" y="7609732"/>
                  </a:moveTo>
                  <a:lnTo>
                    <a:pt x="8459172" y="7734247"/>
                  </a:lnTo>
                  <a:lnTo>
                    <a:pt x="8355345" y="7655096"/>
                  </a:lnTo>
                  <a:lnTo>
                    <a:pt x="8507420" y="7530727"/>
                  </a:lnTo>
                  <a:lnTo>
                    <a:pt x="8611425" y="7609732"/>
                  </a:lnTo>
                  <a:close/>
                </a:path>
                <a:path w="18317845" h="8102600">
                  <a:moveTo>
                    <a:pt x="8763246" y="7649633"/>
                  </a:moveTo>
                  <a:lnTo>
                    <a:pt x="8610450" y="7774592"/>
                  </a:lnTo>
                  <a:lnTo>
                    <a:pt x="8506325" y="7695685"/>
                  </a:lnTo>
                  <a:lnTo>
                    <a:pt x="8658938" y="7570875"/>
                  </a:lnTo>
                  <a:lnTo>
                    <a:pt x="8763246" y="7649633"/>
                  </a:lnTo>
                  <a:close/>
                </a:path>
                <a:path w="18317845" h="8102600">
                  <a:moveTo>
                    <a:pt x="8915974" y="7688791"/>
                  </a:moveTo>
                  <a:lnTo>
                    <a:pt x="8762622" y="7814205"/>
                  </a:lnTo>
                  <a:lnTo>
                    <a:pt x="8658199" y="7735542"/>
                  </a:lnTo>
                  <a:lnTo>
                    <a:pt x="8811364" y="7610281"/>
                  </a:lnTo>
                  <a:lnTo>
                    <a:pt x="8915974" y="7688791"/>
                  </a:lnTo>
                  <a:close/>
                </a:path>
                <a:path w="18317845" h="8102600">
                  <a:moveTo>
                    <a:pt x="9069613" y="7727205"/>
                  </a:moveTo>
                  <a:lnTo>
                    <a:pt x="8915693" y="7853084"/>
                  </a:lnTo>
                  <a:lnTo>
                    <a:pt x="8810969" y="7774666"/>
                  </a:lnTo>
                  <a:lnTo>
                    <a:pt x="8964698" y="7648944"/>
                  </a:lnTo>
                  <a:lnTo>
                    <a:pt x="9069613" y="7727205"/>
                  </a:lnTo>
                  <a:close/>
                </a:path>
                <a:path w="18317845" h="8102600">
                  <a:moveTo>
                    <a:pt x="18275919" y="5284056"/>
                  </a:moveTo>
                  <a:lnTo>
                    <a:pt x="18261415" y="5295918"/>
                  </a:lnTo>
                  <a:lnTo>
                    <a:pt x="18317562" y="0"/>
                  </a:lnTo>
                  <a:lnTo>
                    <a:pt x="18275919" y="5284056"/>
                  </a:lnTo>
                  <a:close/>
                </a:path>
                <a:path w="18317845" h="8102600">
                  <a:moveTo>
                    <a:pt x="9249088" y="7744490"/>
                  </a:moveTo>
                  <a:lnTo>
                    <a:pt x="9069664" y="7891225"/>
                  </a:lnTo>
                  <a:lnTo>
                    <a:pt x="8964640" y="7813054"/>
                  </a:lnTo>
                  <a:lnTo>
                    <a:pt x="9143766" y="7666561"/>
                  </a:lnTo>
                  <a:lnTo>
                    <a:pt x="9249088" y="7744490"/>
                  </a:lnTo>
                  <a:close/>
                </a:path>
                <a:path w="18317845" h="8102600">
                  <a:moveTo>
                    <a:pt x="9404866" y="7781154"/>
                  </a:moveTo>
                  <a:lnTo>
                    <a:pt x="9249567" y="7908160"/>
                  </a:lnTo>
                  <a:lnTo>
                    <a:pt x="9144141" y="7830317"/>
                  </a:lnTo>
                  <a:lnTo>
                    <a:pt x="9299238" y="7703476"/>
                  </a:lnTo>
                  <a:lnTo>
                    <a:pt x="9404866" y="7781154"/>
                  </a:lnTo>
                  <a:close/>
                </a:path>
                <a:path w="18317845" h="8102600">
                  <a:moveTo>
                    <a:pt x="9561568" y="7817063"/>
                  </a:moveTo>
                  <a:lnTo>
                    <a:pt x="9405654" y="7944572"/>
                  </a:lnTo>
                  <a:lnTo>
                    <a:pt x="9299924" y="7866977"/>
                  </a:lnTo>
                  <a:lnTo>
                    <a:pt x="9455631" y="7739637"/>
                  </a:lnTo>
                  <a:lnTo>
                    <a:pt x="9561568" y="7817063"/>
                  </a:lnTo>
                  <a:close/>
                </a:path>
                <a:path w="18317845" h="8102600">
                  <a:moveTo>
                    <a:pt x="9745145" y="7830992"/>
                  </a:moveTo>
                  <a:lnTo>
                    <a:pt x="9562652" y="7980238"/>
                  </a:lnTo>
                  <a:lnTo>
                    <a:pt x="9456618" y="7902893"/>
                  </a:lnTo>
                  <a:lnTo>
                    <a:pt x="9638796" y="7753904"/>
                  </a:lnTo>
                  <a:lnTo>
                    <a:pt x="9745145" y="7830992"/>
                  </a:lnTo>
                  <a:close/>
                </a:path>
                <a:path w="18317845" h="8102600">
                  <a:moveTo>
                    <a:pt x="9904014" y="7865129"/>
                  </a:moveTo>
                  <a:lnTo>
                    <a:pt x="9746607" y="7993859"/>
                  </a:lnTo>
                  <a:lnTo>
                    <a:pt x="9640166" y="7916847"/>
                  </a:lnTo>
                  <a:lnTo>
                    <a:pt x="9797354" y="7788295"/>
                  </a:lnTo>
                  <a:lnTo>
                    <a:pt x="9904014" y="7865129"/>
                  </a:lnTo>
                  <a:close/>
                </a:path>
                <a:path w="18317845" h="8102600">
                  <a:moveTo>
                    <a:pt x="10090495" y="7876684"/>
                  </a:moveTo>
                  <a:lnTo>
                    <a:pt x="9905745" y="8027776"/>
                  </a:lnTo>
                  <a:lnTo>
                    <a:pt x="9798997" y="7951014"/>
                  </a:lnTo>
                  <a:lnTo>
                    <a:pt x="9983419" y="7800190"/>
                  </a:lnTo>
                  <a:lnTo>
                    <a:pt x="10090495" y="7876684"/>
                  </a:lnTo>
                  <a:close/>
                </a:path>
                <a:path w="18317845" h="8102600">
                  <a:moveTo>
                    <a:pt x="10278647" y="7886873"/>
                  </a:moveTo>
                  <a:lnTo>
                    <a:pt x="10092564" y="8039054"/>
                  </a:lnTo>
                  <a:lnTo>
                    <a:pt x="9985405" y="7962628"/>
                  </a:lnTo>
                  <a:lnTo>
                    <a:pt x="10171152" y="7810721"/>
                  </a:lnTo>
                  <a:lnTo>
                    <a:pt x="10278647" y="7886873"/>
                  </a:lnTo>
                  <a:close/>
                </a:path>
                <a:path w="18317845" h="8102600">
                  <a:moveTo>
                    <a:pt x="10468477" y="7895688"/>
                  </a:moveTo>
                  <a:lnTo>
                    <a:pt x="10281030" y="8048986"/>
                  </a:lnTo>
                  <a:lnTo>
                    <a:pt x="10173459" y="7972897"/>
                  </a:lnTo>
                  <a:lnTo>
                    <a:pt x="10360562" y="7819881"/>
                  </a:lnTo>
                  <a:lnTo>
                    <a:pt x="10468477" y="7895688"/>
                  </a:lnTo>
                  <a:close/>
                </a:path>
                <a:path w="18317845" h="8102600">
                  <a:moveTo>
                    <a:pt x="10632058" y="7925972"/>
                  </a:moveTo>
                  <a:lnTo>
                    <a:pt x="10471150" y="8057565"/>
                  </a:lnTo>
                  <a:lnTo>
                    <a:pt x="10363165" y="7981815"/>
                  </a:lnTo>
                  <a:lnTo>
                    <a:pt x="10523825" y="7850424"/>
                  </a:lnTo>
                  <a:lnTo>
                    <a:pt x="10632058" y="7925972"/>
                  </a:lnTo>
                  <a:close/>
                </a:path>
                <a:path w="18317845" h="8102600">
                  <a:moveTo>
                    <a:pt x="10824848" y="7932367"/>
                  </a:moveTo>
                  <a:lnTo>
                    <a:pt x="10634931" y="8087685"/>
                  </a:lnTo>
                  <a:lnTo>
                    <a:pt x="10526633" y="8012190"/>
                  </a:lnTo>
                  <a:lnTo>
                    <a:pt x="10716191" y="7857166"/>
                  </a:lnTo>
                  <a:lnTo>
                    <a:pt x="10824848" y="7932367"/>
                  </a:lnTo>
                  <a:close/>
                </a:path>
                <a:path w="18317845" h="8102600">
                  <a:moveTo>
                    <a:pt x="11019341" y="7937369"/>
                  </a:moveTo>
                  <a:lnTo>
                    <a:pt x="10827964" y="8093881"/>
                  </a:lnTo>
                  <a:lnTo>
                    <a:pt x="10719249" y="8018727"/>
                  </a:lnTo>
                  <a:lnTo>
                    <a:pt x="10910258" y="7862517"/>
                  </a:lnTo>
                  <a:lnTo>
                    <a:pt x="11019341" y="7937369"/>
                  </a:lnTo>
                  <a:close/>
                </a:path>
                <a:path w="18317845" h="8102600">
                  <a:moveTo>
                    <a:pt x="11215545" y="7940972"/>
                  </a:moveTo>
                  <a:lnTo>
                    <a:pt x="11022673" y="8098707"/>
                  </a:lnTo>
                  <a:lnTo>
                    <a:pt x="10913538" y="8023897"/>
                  </a:lnTo>
                  <a:lnTo>
                    <a:pt x="11106033" y="7866471"/>
                  </a:lnTo>
                  <a:lnTo>
                    <a:pt x="11215545" y="7940972"/>
                  </a:lnTo>
                  <a:close/>
                </a:path>
                <a:path w="18317845" h="8102600">
                  <a:moveTo>
                    <a:pt x="11413469" y="7943169"/>
                  </a:moveTo>
                  <a:lnTo>
                    <a:pt x="11219063" y="8102158"/>
                  </a:lnTo>
                  <a:lnTo>
                    <a:pt x="11109508" y="8027692"/>
                  </a:lnTo>
                  <a:lnTo>
                    <a:pt x="11303527" y="7869019"/>
                  </a:lnTo>
                  <a:lnTo>
                    <a:pt x="11413469" y="7943169"/>
                  </a:lnTo>
                  <a:close/>
                </a:path>
                <a:path w="18317845" h="8102600">
                  <a:moveTo>
                    <a:pt x="11643206" y="7919348"/>
                  </a:moveTo>
                  <a:lnTo>
                    <a:pt x="11446829" y="8079949"/>
                  </a:lnTo>
                  <a:lnTo>
                    <a:pt x="11336744" y="8005916"/>
                  </a:lnTo>
                  <a:lnTo>
                    <a:pt x="11532722" y="7845642"/>
                  </a:lnTo>
                  <a:lnTo>
                    <a:pt x="11643206" y="7919348"/>
                  </a:lnTo>
                  <a:close/>
                </a:path>
                <a:path w="18317845" h="8102600">
                  <a:moveTo>
                    <a:pt x="11845032" y="7918354"/>
                  </a:moveTo>
                  <a:lnTo>
                    <a:pt x="11647033" y="8080281"/>
                  </a:lnTo>
                  <a:lnTo>
                    <a:pt x="11536522" y="8006596"/>
                  </a:lnTo>
                  <a:lnTo>
                    <a:pt x="11734112" y="7845004"/>
                  </a:lnTo>
                  <a:lnTo>
                    <a:pt x="11845032" y="7918354"/>
                  </a:lnTo>
                  <a:close/>
                </a:path>
                <a:path w="18317845" h="8102600">
                  <a:moveTo>
                    <a:pt x="12079672" y="7890524"/>
                  </a:moveTo>
                  <a:lnTo>
                    <a:pt x="11848943" y="8079218"/>
                  </a:lnTo>
                  <a:lnTo>
                    <a:pt x="11738005" y="8005883"/>
                  </a:lnTo>
                  <a:lnTo>
                    <a:pt x="11968205" y="7817621"/>
                  </a:lnTo>
                  <a:lnTo>
                    <a:pt x="12079672" y="7890524"/>
                  </a:lnTo>
                  <a:close/>
                </a:path>
                <a:path w="18317845" h="8102600">
                  <a:moveTo>
                    <a:pt x="12285441" y="7886304"/>
                  </a:moveTo>
                  <a:lnTo>
                    <a:pt x="12083642" y="8051339"/>
                  </a:lnTo>
                  <a:lnTo>
                    <a:pt x="11972167" y="7978443"/>
                  </a:lnTo>
                  <a:lnTo>
                    <a:pt x="12173534" y="7813762"/>
                  </a:lnTo>
                  <a:lnTo>
                    <a:pt x="12285441" y="7886304"/>
                  </a:lnTo>
                  <a:close/>
                </a:path>
                <a:path w="18317845" h="8102600">
                  <a:moveTo>
                    <a:pt x="12525039" y="7854419"/>
                  </a:moveTo>
                  <a:lnTo>
                    <a:pt x="12321034" y="8021258"/>
                  </a:lnTo>
                  <a:lnTo>
                    <a:pt x="12209020" y="7948803"/>
                  </a:lnTo>
                  <a:lnTo>
                    <a:pt x="12412578" y="7782330"/>
                  </a:lnTo>
                  <a:lnTo>
                    <a:pt x="12525039" y="7854419"/>
                  </a:lnTo>
                  <a:close/>
                </a:path>
                <a:path w="18317845" h="8102600">
                  <a:moveTo>
                    <a:pt x="12767414" y="7820263"/>
                  </a:moveTo>
                  <a:lnTo>
                    <a:pt x="12528977" y="8015262"/>
                  </a:lnTo>
                  <a:lnTo>
                    <a:pt x="12416528" y="7943161"/>
                  </a:lnTo>
                  <a:lnTo>
                    <a:pt x="12654396" y="7748629"/>
                  </a:lnTo>
                  <a:lnTo>
                    <a:pt x="12767414" y="7820263"/>
                  </a:lnTo>
                  <a:close/>
                </a:path>
                <a:path w="18317845" h="8102600">
                  <a:moveTo>
                    <a:pt x="13045874" y="7756596"/>
                  </a:moveTo>
                  <a:lnTo>
                    <a:pt x="12771253" y="7981186"/>
                  </a:lnTo>
                  <a:lnTo>
                    <a:pt x="12658259" y="7909532"/>
                  </a:lnTo>
                  <a:lnTo>
                    <a:pt x="12932183" y="7685512"/>
                  </a:lnTo>
                  <a:lnTo>
                    <a:pt x="13045874" y="7756596"/>
                  </a:lnTo>
                  <a:close/>
                </a:path>
                <a:path w="18317845" h="8102600">
                  <a:moveTo>
                    <a:pt x="13294418" y="7717395"/>
                  </a:moveTo>
                  <a:lnTo>
                    <a:pt x="13049514" y="7917681"/>
                  </a:lnTo>
                  <a:lnTo>
                    <a:pt x="12935863" y="7846565"/>
                  </a:lnTo>
                  <a:lnTo>
                    <a:pt x="13180163" y="7646772"/>
                  </a:lnTo>
                  <a:lnTo>
                    <a:pt x="13294418" y="7717395"/>
                  </a:lnTo>
                  <a:close/>
                </a:path>
                <a:path w="18317845" h="8102600">
                  <a:moveTo>
                    <a:pt x="13580329" y="7647634"/>
                  </a:moveTo>
                  <a:lnTo>
                    <a:pt x="13297824" y="7878672"/>
                  </a:lnTo>
                  <a:lnTo>
                    <a:pt x="13183621" y="7808006"/>
                  </a:lnTo>
                  <a:lnTo>
                    <a:pt x="13465393" y="7577568"/>
                  </a:lnTo>
                  <a:lnTo>
                    <a:pt x="13580329" y="7647634"/>
                  </a:lnTo>
                  <a:close/>
                </a:path>
                <a:path w="18317845" h="8102600">
                  <a:moveTo>
                    <a:pt x="13870345" y="7574516"/>
                  </a:moveTo>
                  <a:lnTo>
                    <a:pt x="13583368" y="7809211"/>
                  </a:lnTo>
                  <a:lnTo>
                    <a:pt x="13468500" y="7739090"/>
                  </a:lnTo>
                  <a:lnTo>
                    <a:pt x="13754723" y="7505011"/>
                  </a:lnTo>
                  <a:lnTo>
                    <a:pt x="13870345" y="7574516"/>
                  </a:lnTo>
                  <a:close/>
                </a:path>
                <a:path w="18317845" h="8102600">
                  <a:moveTo>
                    <a:pt x="14164495" y="7498017"/>
                  </a:moveTo>
                  <a:lnTo>
                    <a:pt x="13872920" y="7736473"/>
                  </a:lnTo>
                  <a:lnTo>
                    <a:pt x="13757382" y="7666899"/>
                  </a:lnTo>
                  <a:lnTo>
                    <a:pt x="14048182" y="7429078"/>
                  </a:lnTo>
                  <a:lnTo>
                    <a:pt x="14164495" y="7498017"/>
                  </a:lnTo>
                  <a:close/>
                </a:path>
                <a:path w="18317845" h="8102600">
                  <a:moveTo>
                    <a:pt x="14499534" y="7388079"/>
                  </a:moveTo>
                  <a:lnTo>
                    <a:pt x="14166505" y="7660436"/>
                  </a:lnTo>
                  <a:lnTo>
                    <a:pt x="14050293" y="7591413"/>
                  </a:lnTo>
                  <a:lnTo>
                    <a:pt x="14382409" y="7319803"/>
                  </a:lnTo>
                  <a:lnTo>
                    <a:pt x="14499534" y="7388079"/>
                  </a:lnTo>
                  <a:close/>
                </a:path>
                <a:path w="18317845" h="8102600">
                  <a:moveTo>
                    <a:pt x="14877947" y="7242668"/>
                  </a:moveTo>
                  <a:lnTo>
                    <a:pt x="14500753" y="7551144"/>
                  </a:lnTo>
                  <a:lnTo>
                    <a:pt x="14383749" y="7482769"/>
                  </a:lnTo>
                  <a:lnTo>
                    <a:pt x="14759885" y="7175159"/>
                  </a:lnTo>
                  <a:lnTo>
                    <a:pt x="14877947" y="7242668"/>
                  </a:lnTo>
                  <a:close/>
                </a:path>
                <a:path w="18317845" h="8102600">
                  <a:moveTo>
                    <a:pt x="15263127" y="7091723"/>
                  </a:moveTo>
                  <a:lnTo>
                    <a:pt x="14840564" y="7437303"/>
                  </a:lnTo>
                  <a:lnTo>
                    <a:pt x="14722764" y="7369580"/>
                  </a:lnTo>
                  <a:lnTo>
                    <a:pt x="15144551" y="7024634"/>
                  </a:lnTo>
                  <a:lnTo>
                    <a:pt x="15263127" y="7091723"/>
                  </a:lnTo>
                  <a:close/>
                </a:path>
                <a:path w="18317845" h="8102600">
                  <a:moveTo>
                    <a:pt x="15687870" y="6908423"/>
                  </a:moveTo>
                  <a:lnTo>
                    <a:pt x="15224299" y="7287540"/>
                  </a:lnTo>
                  <a:lnTo>
                    <a:pt x="15105580" y="7220568"/>
                  </a:lnTo>
                  <a:lnTo>
                    <a:pt x="15569144" y="6841457"/>
                  </a:lnTo>
                  <a:lnTo>
                    <a:pt x="15687870" y="6908423"/>
                  </a:lnTo>
                  <a:close/>
                </a:path>
                <a:path w="18317845" h="8102600">
                  <a:moveTo>
                    <a:pt x="16190859" y="6661132"/>
                  </a:moveTo>
                  <a:lnTo>
                    <a:pt x="15689316" y="7071303"/>
                  </a:lnTo>
                  <a:lnTo>
                    <a:pt x="15570528" y="7004387"/>
                  </a:lnTo>
                  <a:lnTo>
                    <a:pt x="16071969" y="6594300"/>
                  </a:lnTo>
                  <a:lnTo>
                    <a:pt x="16190859" y="6661132"/>
                  </a:lnTo>
                  <a:close/>
                </a:path>
                <a:path w="18317845" h="8102600">
                  <a:moveTo>
                    <a:pt x="16811510" y="6317615"/>
                  </a:moveTo>
                  <a:lnTo>
                    <a:pt x="16154108" y="6855250"/>
                  </a:lnTo>
                  <a:lnTo>
                    <a:pt x="16035227" y="6788411"/>
                  </a:lnTo>
                  <a:lnTo>
                    <a:pt x="16692440" y="6250930"/>
                  </a:lnTo>
                  <a:lnTo>
                    <a:pt x="16811510" y="6317615"/>
                  </a:lnTo>
                  <a:close/>
                </a:path>
                <a:path w="18317845" h="8102600">
                  <a:moveTo>
                    <a:pt x="17589782" y="5845192"/>
                  </a:moveTo>
                  <a:lnTo>
                    <a:pt x="16735619" y="6543743"/>
                  </a:lnTo>
                  <a:lnTo>
                    <a:pt x="16616616" y="6477003"/>
                  </a:lnTo>
                  <a:lnTo>
                    <a:pt x="17470530" y="5778656"/>
                  </a:lnTo>
                  <a:lnTo>
                    <a:pt x="17589782" y="5845192"/>
                  </a:lnTo>
                  <a:close/>
                </a:path>
                <a:path w="18317845" h="8102600">
                  <a:moveTo>
                    <a:pt x="18259660" y="5461416"/>
                  </a:moveTo>
                  <a:lnTo>
                    <a:pt x="17434945" y="6135883"/>
                  </a:lnTo>
                  <a:lnTo>
                    <a:pt x="17315792" y="6069266"/>
                  </a:lnTo>
                  <a:lnTo>
                    <a:pt x="18261415" y="5295918"/>
                  </a:lnTo>
                  <a:lnTo>
                    <a:pt x="18259660" y="5461416"/>
                  </a:lnTo>
                  <a:close/>
                </a:path>
              </a:pathLst>
            </a:custGeom>
            <a:solidFill>
              <a:srgbClr val="045C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3035" y="4653927"/>
              <a:ext cx="13563600" cy="4445000"/>
            </a:xfrm>
            <a:custGeom>
              <a:avLst/>
              <a:gdLst/>
              <a:ahLst/>
              <a:cxnLst/>
              <a:rect l="l" t="t" r="r" b="b"/>
              <a:pathLst>
                <a:path w="13563600" h="4445000">
                  <a:moveTo>
                    <a:pt x="4260075" y="2159139"/>
                  </a:moveTo>
                  <a:lnTo>
                    <a:pt x="4259694" y="2109660"/>
                  </a:lnTo>
                  <a:lnTo>
                    <a:pt x="4258386" y="2059901"/>
                  </a:lnTo>
                  <a:lnTo>
                    <a:pt x="4256151" y="2009863"/>
                  </a:lnTo>
                  <a:lnTo>
                    <a:pt x="4252976" y="1959584"/>
                  </a:lnTo>
                  <a:lnTo>
                    <a:pt x="4248861" y="1909051"/>
                  </a:lnTo>
                  <a:lnTo>
                    <a:pt x="4243794" y="1858302"/>
                  </a:lnTo>
                  <a:lnTo>
                    <a:pt x="4237761" y="1807337"/>
                  </a:lnTo>
                  <a:lnTo>
                    <a:pt x="4230763" y="1756181"/>
                  </a:lnTo>
                  <a:lnTo>
                    <a:pt x="4222788" y="1704848"/>
                  </a:lnTo>
                  <a:lnTo>
                    <a:pt x="4213834" y="1653349"/>
                  </a:lnTo>
                  <a:lnTo>
                    <a:pt x="4203890" y="1601698"/>
                  </a:lnTo>
                  <a:lnTo>
                    <a:pt x="4192955" y="1549920"/>
                  </a:lnTo>
                  <a:lnTo>
                    <a:pt x="4181005" y="1498015"/>
                  </a:lnTo>
                  <a:lnTo>
                    <a:pt x="4168038" y="1445996"/>
                  </a:lnTo>
                  <a:lnTo>
                    <a:pt x="4154055" y="1393901"/>
                  </a:lnTo>
                  <a:lnTo>
                    <a:pt x="4139044" y="1341729"/>
                  </a:lnTo>
                  <a:lnTo>
                    <a:pt x="4122991" y="1289494"/>
                  </a:lnTo>
                  <a:lnTo>
                    <a:pt x="4105897" y="1237208"/>
                  </a:lnTo>
                  <a:lnTo>
                    <a:pt x="4087761" y="1184897"/>
                  </a:lnTo>
                  <a:lnTo>
                    <a:pt x="4068546" y="1132573"/>
                  </a:lnTo>
                  <a:lnTo>
                    <a:pt x="4048277" y="1080249"/>
                  </a:lnTo>
                  <a:lnTo>
                    <a:pt x="4026928" y="1027938"/>
                  </a:lnTo>
                  <a:lnTo>
                    <a:pt x="4004500" y="975652"/>
                  </a:lnTo>
                  <a:lnTo>
                    <a:pt x="3982428" y="919861"/>
                  </a:lnTo>
                  <a:lnTo>
                    <a:pt x="3874706" y="760857"/>
                  </a:lnTo>
                  <a:lnTo>
                    <a:pt x="3619106" y="511175"/>
                  </a:lnTo>
                  <a:lnTo>
                    <a:pt x="3153372" y="183375"/>
                  </a:lnTo>
                  <a:lnTo>
                    <a:pt x="3098965" y="152082"/>
                  </a:lnTo>
                  <a:lnTo>
                    <a:pt x="3042805" y="123850"/>
                  </a:lnTo>
                  <a:lnTo>
                    <a:pt x="2985008" y="98615"/>
                  </a:lnTo>
                  <a:lnTo>
                    <a:pt x="2925648" y="76352"/>
                  </a:lnTo>
                  <a:lnTo>
                    <a:pt x="2864828" y="57023"/>
                  </a:lnTo>
                  <a:lnTo>
                    <a:pt x="2802636" y="40576"/>
                  </a:lnTo>
                  <a:lnTo>
                    <a:pt x="2739161" y="26987"/>
                  </a:lnTo>
                  <a:lnTo>
                    <a:pt x="2674518" y="16205"/>
                  </a:lnTo>
                  <a:lnTo>
                    <a:pt x="2608783" y="8191"/>
                  </a:lnTo>
                  <a:lnTo>
                    <a:pt x="2542057" y="2908"/>
                  </a:lnTo>
                  <a:lnTo>
                    <a:pt x="2474430" y="304"/>
                  </a:lnTo>
                  <a:lnTo>
                    <a:pt x="2440305" y="0"/>
                  </a:lnTo>
                  <a:lnTo>
                    <a:pt x="2405989" y="355"/>
                  </a:lnTo>
                  <a:lnTo>
                    <a:pt x="2336838" y="3009"/>
                  </a:lnTo>
                  <a:lnTo>
                    <a:pt x="2267064" y="8229"/>
                  </a:lnTo>
                  <a:lnTo>
                    <a:pt x="2196757" y="15976"/>
                  </a:lnTo>
                  <a:lnTo>
                    <a:pt x="2126030" y="26212"/>
                  </a:lnTo>
                  <a:lnTo>
                    <a:pt x="2054948" y="38887"/>
                  </a:lnTo>
                  <a:lnTo>
                    <a:pt x="1983625" y="53975"/>
                  </a:lnTo>
                  <a:lnTo>
                    <a:pt x="1912150" y="71424"/>
                  </a:lnTo>
                  <a:lnTo>
                    <a:pt x="1840611" y="91198"/>
                  </a:lnTo>
                  <a:lnTo>
                    <a:pt x="1769110" y="113258"/>
                  </a:lnTo>
                  <a:lnTo>
                    <a:pt x="1697736" y="137553"/>
                  </a:lnTo>
                  <a:lnTo>
                    <a:pt x="1626577" y="164058"/>
                  </a:lnTo>
                  <a:lnTo>
                    <a:pt x="1591119" y="178130"/>
                  </a:lnTo>
                  <a:lnTo>
                    <a:pt x="1555737" y="192735"/>
                  </a:lnTo>
                  <a:lnTo>
                    <a:pt x="1520469" y="207860"/>
                  </a:lnTo>
                  <a:lnTo>
                    <a:pt x="1485303" y="223520"/>
                  </a:lnTo>
                  <a:lnTo>
                    <a:pt x="1450276" y="239699"/>
                  </a:lnTo>
                  <a:lnTo>
                    <a:pt x="1415376" y="256400"/>
                  </a:lnTo>
                  <a:lnTo>
                    <a:pt x="1380617" y="273608"/>
                  </a:lnTo>
                  <a:lnTo>
                    <a:pt x="1346034" y="291312"/>
                  </a:lnTo>
                  <a:lnTo>
                    <a:pt x="1311617" y="309524"/>
                  </a:lnTo>
                  <a:lnTo>
                    <a:pt x="1277378" y="328231"/>
                  </a:lnTo>
                  <a:lnTo>
                    <a:pt x="1243342" y="347433"/>
                  </a:lnTo>
                  <a:lnTo>
                    <a:pt x="1209509" y="367106"/>
                  </a:lnTo>
                  <a:lnTo>
                    <a:pt x="1175893" y="387273"/>
                  </a:lnTo>
                  <a:lnTo>
                    <a:pt x="1142504" y="407911"/>
                  </a:lnTo>
                  <a:lnTo>
                    <a:pt x="1109370" y="429018"/>
                  </a:lnTo>
                  <a:lnTo>
                    <a:pt x="1076477" y="450596"/>
                  </a:lnTo>
                  <a:lnTo>
                    <a:pt x="1043851" y="472630"/>
                  </a:lnTo>
                  <a:lnTo>
                    <a:pt x="1011516" y="495109"/>
                  </a:lnTo>
                  <a:lnTo>
                    <a:pt x="979449" y="518045"/>
                  </a:lnTo>
                  <a:lnTo>
                    <a:pt x="947699" y="541439"/>
                  </a:lnTo>
                  <a:lnTo>
                    <a:pt x="916254" y="565264"/>
                  </a:lnTo>
                  <a:lnTo>
                    <a:pt x="885126" y="589521"/>
                  </a:lnTo>
                  <a:lnTo>
                    <a:pt x="854341" y="614210"/>
                  </a:lnTo>
                  <a:lnTo>
                    <a:pt x="823912" y="639318"/>
                  </a:lnTo>
                  <a:lnTo>
                    <a:pt x="793826" y="664845"/>
                  </a:lnTo>
                  <a:lnTo>
                    <a:pt x="764120" y="690791"/>
                  </a:lnTo>
                  <a:lnTo>
                    <a:pt x="734796" y="717156"/>
                  </a:lnTo>
                  <a:lnTo>
                    <a:pt x="705866" y="743915"/>
                  </a:lnTo>
                  <a:lnTo>
                    <a:pt x="677329" y="771080"/>
                  </a:lnTo>
                  <a:lnTo>
                    <a:pt x="649224" y="798626"/>
                  </a:lnTo>
                  <a:lnTo>
                    <a:pt x="621538" y="826579"/>
                  </a:lnTo>
                  <a:lnTo>
                    <a:pt x="594296" y="854900"/>
                  </a:lnTo>
                  <a:lnTo>
                    <a:pt x="567512" y="883615"/>
                  </a:lnTo>
                  <a:lnTo>
                    <a:pt x="541185" y="912698"/>
                  </a:lnTo>
                  <a:lnTo>
                    <a:pt x="515340" y="942149"/>
                  </a:lnTo>
                  <a:lnTo>
                    <a:pt x="489978" y="971969"/>
                  </a:lnTo>
                  <a:lnTo>
                    <a:pt x="465112" y="1002144"/>
                  </a:lnTo>
                  <a:lnTo>
                    <a:pt x="440753" y="1032675"/>
                  </a:lnTo>
                  <a:lnTo>
                    <a:pt x="416928" y="1063548"/>
                  </a:lnTo>
                  <a:lnTo>
                    <a:pt x="393636" y="1094778"/>
                  </a:lnTo>
                  <a:lnTo>
                    <a:pt x="370878" y="1126337"/>
                  </a:lnTo>
                  <a:lnTo>
                    <a:pt x="348691" y="1158227"/>
                  </a:lnTo>
                  <a:lnTo>
                    <a:pt x="327063" y="1190459"/>
                  </a:lnTo>
                  <a:lnTo>
                    <a:pt x="306019" y="1223010"/>
                  </a:lnTo>
                  <a:lnTo>
                    <a:pt x="285572" y="1255877"/>
                  </a:lnTo>
                  <a:lnTo>
                    <a:pt x="265722" y="1289062"/>
                  </a:lnTo>
                  <a:lnTo>
                    <a:pt x="246494" y="1322552"/>
                  </a:lnTo>
                  <a:lnTo>
                    <a:pt x="227888" y="1356347"/>
                  </a:lnTo>
                  <a:lnTo>
                    <a:pt x="209918" y="1390434"/>
                  </a:lnTo>
                  <a:lnTo>
                    <a:pt x="192608" y="1424825"/>
                  </a:lnTo>
                  <a:lnTo>
                    <a:pt x="175958" y="1459496"/>
                  </a:lnTo>
                  <a:lnTo>
                    <a:pt x="159981" y="1494459"/>
                  </a:lnTo>
                  <a:lnTo>
                    <a:pt x="144691" y="1529689"/>
                  </a:lnTo>
                  <a:lnTo>
                    <a:pt x="130098" y="1565198"/>
                  </a:lnTo>
                  <a:lnTo>
                    <a:pt x="116205" y="1600987"/>
                  </a:lnTo>
                  <a:lnTo>
                    <a:pt x="103047" y="1637030"/>
                  </a:lnTo>
                  <a:lnTo>
                    <a:pt x="90614" y="1673326"/>
                  </a:lnTo>
                  <a:lnTo>
                    <a:pt x="78930" y="1709877"/>
                  </a:lnTo>
                  <a:lnTo>
                    <a:pt x="67995" y="1746681"/>
                  </a:lnTo>
                  <a:lnTo>
                    <a:pt x="57835" y="1783727"/>
                  </a:lnTo>
                  <a:lnTo>
                    <a:pt x="48450" y="1821014"/>
                  </a:lnTo>
                  <a:lnTo>
                    <a:pt x="39852" y="1858530"/>
                  </a:lnTo>
                  <a:lnTo>
                    <a:pt x="32067" y="1896275"/>
                  </a:lnTo>
                  <a:lnTo>
                    <a:pt x="25095" y="1934248"/>
                  </a:lnTo>
                  <a:lnTo>
                    <a:pt x="18948" y="1972437"/>
                  </a:lnTo>
                  <a:lnTo>
                    <a:pt x="13627" y="2010829"/>
                  </a:lnTo>
                  <a:lnTo>
                    <a:pt x="9169" y="2049437"/>
                  </a:lnTo>
                  <a:lnTo>
                    <a:pt x="5562" y="2088248"/>
                  </a:lnTo>
                  <a:lnTo>
                    <a:pt x="2832" y="2127262"/>
                  </a:lnTo>
                  <a:lnTo>
                    <a:pt x="990" y="2166455"/>
                  </a:lnTo>
                  <a:lnTo>
                    <a:pt x="38" y="2205850"/>
                  </a:lnTo>
                  <a:lnTo>
                    <a:pt x="0" y="2245423"/>
                  </a:lnTo>
                  <a:lnTo>
                    <a:pt x="876" y="2285161"/>
                  </a:lnTo>
                  <a:lnTo>
                    <a:pt x="2692" y="2325090"/>
                  </a:lnTo>
                  <a:lnTo>
                    <a:pt x="5448" y="2365184"/>
                  </a:lnTo>
                  <a:lnTo>
                    <a:pt x="9156" y="2405430"/>
                  </a:lnTo>
                  <a:lnTo>
                    <a:pt x="13830" y="2445842"/>
                  </a:lnTo>
                  <a:lnTo>
                    <a:pt x="19481" y="2486406"/>
                  </a:lnTo>
                  <a:lnTo>
                    <a:pt x="26123" y="2527109"/>
                  </a:lnTo>
                  <a:lnTo>
                    <a:pt x="33756" y="2567965"/>
                  </a:lnTo>
                  <a:lnTo>
                    <a:pt x="42418" y="2608948"/>
                  </a:lnTo>
                  <a:lnTo>
                    <a:pt x="52095" y="2650071"/>
                  </a:lnTo>
                  <a:lnTo>
                    <a:pt x="62814" y="2691320"/>
                  </a:lnTo>
                  <a:lnTo>
                    <a:pt x="74574" y="2732684"/>
                  </a:lnTo>
                  <a:lnTo>
                    <a:pt x="87401" y="2774175"/>
                  </a:lnTo>
                  <a:lnTo>
                    <a:pt x="101295" y="2815780"/>
                  </a:lnTo>
                  <a:lnTo>
                    <a:pt x="116268" y="2857487"/>
                  </a:lnTo>
                  <a:lnTo>
                    <a:pt x="132346" y="2899295"/>
                  </a:lnTo>
                  <a:lnTo>
                    <a:pt x="149529" y="2941193"/>
                  </a:lnTo>
                  <a:lnTo>
                    <a:pt x="167817" y="2983192"/>
                  </a:lnTo>
                  <a:lnTo>
                    <a:pt x="187248" y="3025279"/>
                  </a:lnTo>
                  <a:lnTo>
                    <a:pt x="207822" y="3067443"/>
                  </a:lnTo>
                  <a:lnTo>
                    <a:pt x="229539" y="3109684"/>
                  </a:lnTo>
                  <a:lnTo>
                    <a:pt x="252425" y="3152000"/>
                  </a:lnTo>
                  <a:lnTo>
                    <a:pt x="276491" y="3194380"/>
                  </a:lnTo>
                  <a:lnTo>
                    <a:pt x="301739" y="3236823"/>
                  </a:lnTo>
                  <a:lnTo>
                    <a:pt x="328193" y="3279330"/>
                  </a:lnTo>
                  <a:lnTo>
                    <a:pt x="366572" y="3338614"/>
                  </a:lnTo>
                  <a:lnTo>
                    <a:pt x="405104" y="3396081"/>
                  </a:lnTo>
                  <a:lnTo>
                    <a:pt x="443776" y="3451745"/>
                  </a:lnTo>
                  <a:lnTo>
                    <a:pt x="482587" y="3505619"/>
                  </a:lnTo>
                  <a:lnTo>
                    <a:pt x="521538" y="3557727"/>
                  </a:lnTo>
                  <a:lnTo>
                    <a:pt x="560590" y="3608108"/>
                  </a:lnTo>
                  <a:lnTo>
                    <a:pt x="599770" y="3656761"/>
                  </a:lnTo>
                  <a:lnTo>
                    <a:pt x="639051" y="3703713"/>
                  </a:lnTo>
                  <a:lnTo>
                    <a:pt x="678421" y="3749002"/>
                  </a:lnTo>
                  <a:lnTo>
                    <a:pt x="717892" y="3792626"/>
                  </a:lnTo>
                  <a:lnTo>
                    <a:pt x="757440" y="3834625"/>
                  </a:lnTo>
                  <a:lnTo>
                    <a:pt x="797064" y="3874998"/>
                  </a:lnTo>
                  <a:lnTo>
                    <a:pt x="836764" y="3913797"/>
                  </a:lnTo>
                  <a:lnTo>
                    <a:pt x="876528" y="3951020"/>
                  </a:lnTo>
                  <a:lnTo>
                    <a:pt x="916330" y="3986695"/>
                  </a:lnTo>
                  <a:lnTo>
                    <a:pt x="956195" y="4020845"/>
                  </a:lnTo>
                  <a:lnTo>
                    <a:pt x="996086" y="4053497"/>
                  </a:lnTo>
                  <a:lnTo>
                    <a:pt x="1036015" y="4084663"/>
                  </a:lnTo>
                  <a:lnTo>
                    <a:pt x="1075969" y="4114368"/>
                  </a:lnTo>
                  <a:lnTo>
                    <a:pt x="1115936" y="4142625"/>
                  </a:lnTo>
                  <a:lnTo>
                    <a:pt x="1155915" y="4169473"/>
                  </a:lnTo>
                  <a:lnTo>
                    <a:pt x="1195895" y="4194924"/>
                  </a:lnTo>
                  <a:lnTo>
                    <a:pt x="1235875" y="4219003"/>
                  </a:lnTo>
                  <a:lnTo>
                    <a:pt x="1275829" y="4241724"/>
                  </a:lnTo>
                  <a:lnTo>
                    <a:pt x="1315770" y="4263110"/>
                  </a:lnTo>
                  <a:lnTo>
                    <a:pt x="1355686" y="4283189"/>
                  </a:lnTo>
                  <a:lnTo>
                    <a:pt x="1395552" y="4301972"/>
                  </a:lnTo>
                  <a:lnTo>
                    <a:pt x="1435392" y="4319498"/>
                  </a:lnTo>
                  <a:lnTo>
                    <a:pt x="1475168" y="4335767"/>
                  </a:lnTo>
                  <a:lnTo>
                    <a:pt x="1514894" y="4350817"/>
                  </a:lnTo>
                  <a:lnTo>
                    <a:pt x="1554556" y="4364672"/>
                  </a:lnTo>
                  <a:lnTo>
                    <a:pt x="1594142" y="4377334"/>
                  </a:lnTo>
                  <a:lnTo>
                    <a:pt x="1633651" y="4388840"/>
                  </a:lnTo>
                  <a:lnTo>
                    <a:pt x="1673072" y="4399204"/>
                  </a:lnTo>
                  <a:lnTo>
                    <a:pt x="1712404" y="4408449"/>
                  </a:lnTo>
                  <a:lnTo>
                    <a:pt x="1751622" y="4416603"/>
                  </a:lnTo>
                  <a:lnTo>
                    <a:pt x="1790738" y="4423676"/>
                  </a:lnTo>
                  <a:lnTo>
                    <a:pt x="1829727" y="4429696"/>
                  </a:lnTo>
                  <a:lnTo>
                    <a:pt x="1868601" y="4434687"/>
                  </a:lnTo>
                  <a:lnTo>
                    <a:pt x="1907349" y="4438675"/>
                  </a:lnTo>
                  <a:lnTo>
                    <a:pt x="1945944" y="4441672"/>
                  </a:lnTo>
                  <a:lnTo>
                    <a:pt x="1984400" y="4443692"/>
                  </a:lnTo>
                  <a:lnTo>
                    <a:pt x="2022690" y="4444784"/>
                  </a:lnTo>
                  <a:lnTo>
                    <a:pt x="2060829" y="4444936"/>
                  </a:lnTo>
                  <a:lnTo>
                    <a:pt x="2098802" y="4444187"/>
                  </a:lnTo>
                  <a:lnTo>
                    <a:pt x="2174189" y="4440072"/>
                  </a:lnTo>
                  <a:lnTo>
                    <a:pt x="2248827" y="4432617"/>
                  </a:lnTo>
                  <a:lnTo>
                    <a:pt x="2322626" y="4421962"/>
                  </a:lnTo>
                  <a:lnTo>
                    <a:pt x="2395550" y="4408309"/>
                  </a:lnTo>
                  <a:lnTo>
                    <a:pt x="2467533" y="4391812"/>
                  </a:lnTo>
                  <a:lnTo>
                    <a:pt x="2538501" y="4372661"/>
                  </a:lnTo>
                  <a:lnTo>
                    <a:pt x="2608415" y="4351007"/>
                  </a:lnTo>
                  <a:lnTo>
                    <a:pt x="2677198" y="4327029"/>
                  </a:lnTo>
                  <a:lnTo>
                    <a:pt x="2744800" y="4300906"/>
                  </a:lnTo>
                  <a:lnTo>
                    <a:pt x="2811157" y="4272813"/>
                  </a:lnTo>
                  <a:lnTo>
                    <a:pt x="2876219" y="4242905"/>
                  </a:lnTo>
                  <a:lnTo>
                    <a:pt x="2939923" y="4211358"/>
                  </a:lnTo>
                  <a:lnTo>
                    <a:pt x="3002203" y="4178350"/>
                  </a:lnTo>
                  <a:lnTo>
                    <a:pt x="3062998" y="4144060"/>
                  </a:lnTo>
                  <a:lnTo>
                    <a:pt x="3122257" y="4108640"/>
                  </a:lnTo>
                  <a:lnTo>
                    <a:pt x="3179927" y="4072280"/>
                  </a:lnTo>
                  <a:lnTo>
                    <a:pt x="3235922" y="4035145"/>
                  </a:lnTo>
                  <a:lnTo>
                    <a:pt x="3290214" y="3997401"/>
                  </a:lnTo>
                  <a:lnTo>
                    <a:pt x="3342729" y="3959225"/>
                  </a:lnTo>
                  <a:lnTo>
                    <a:pt x="3393402" y="3920794"/>
                  </a:lnTo>
                  <a:lnTo>
                    <a:pt x="3442170" y="3882275"/>
                  </a:lnTo>
                  <a:lnTo>
                    <a:pt x="3488994" y="3843845"/>
                  </a:lnTo>
                  <a:lnTo>
                    <a:pt x="3533800" y="3805656"/>
                  </a:lnTo>
                  <a:lnTo>
                    <a:pt x="3576536" y="3767912"/>
                  </a:lnTo>
                  <a:lnTo>
                    <a:pt x="3617137" y="3730752"/>
                  </a:lnTo>
                  <a:lnTo>
                    <a:pt x="3655542" y="3694366"/>
                  </a:lnTo>
                  <a:lnTo>
                    <a:pt x="3691699" y="3658933"/>
                  </a:lnTo>
                  <a:lnTo>
                    <a:pt x="3725545" y="3624605"/>
                  </a:lnTo>
                  <a:lnTo>
                    <a:pt x="3753180" y="3595344"/>
                  </a:lnTo>
                  <a:lnTo>
                    <a:pt x="3780180" y="3565245"/>
                  </a:lnTo>
                  <a:lnTo>
                    <a:pt x="3806533" y="3534346"/>
                  </a:lnTo>
                  <a:lnTo>
                    <a:pt x="3832212" y="3502647"/>
                  </a:lnTo>
                  <a:lnTo>
                    <a:pt x="3857231" y="3470173"/>
                  </a:lnTo>
                  <a:lnTo>
                    <a:pt x="3881577" y="3436950"/>
                  </a:lnTo>
                  <a:lnTo>
                    <a:pt x="3905250" y="3402965"/>
                  </a:lnTo>
                  <a:lnTo>
                    <a:pt x="3928211" y="3368243"/>
                  </a:lnTo>
                  <a:lnTo>
                    <a:pt x="3950487" y="3332810"/>
                  </a:lnTo>
                  <a:lnTo>
                    <a:pt x="3972064" y="3296666"/>
                  </a:lnTo>
                  <a:lnTo>
                    <a:pt x="3992918" y="3259836"/>
                  </a:lnTo>
                  <a:lnTo>
                    <a:pt x="4013060" y="3222333"/>
                  </a:lnTo>
                  <a:lnTo>
                    <a:pt x="4032466" y="3184182"/>
                  </a:lnTo>
                  <a:lnTo>
                    <a:pt x="4051135" y="3145371"/>
                  </a:lnTo>
                  <a:lnTo>
                    <a:pt x="4069067" y="3105937"/>
                  </a:lnTo>
                  <a:lnTo>
                    <a:pt x="4086237" y="3065894"/>
                  </a:lnTo>
                  <a:lnTo>
                    <a:pt x="4102658" y="3025254"/>
                  </a:lnTo>
                  <a:lnTo>
                    <a:pt x="4118318" y="2984017"/>
                  </a:lnTo>
                  <a:lnTo>
                    <a:pt x="4133189" y="2942221"/>
                  </a:lnTo>
                  <a:lnTo>
                    <a:pt x="4147286" y="2899880"/>
                  </a:lnTo>
                  <a:lnTo>
                    <a:pt x="4160583" y="2856979"/>
                  </a:lnTo>
                  <a:lnTo>
                    <a:pt x="4173093" y="2813570"/>
                  </a:lnTo>
                  <a:lnTo>
                    <a:pt x="4184789" y="2769641"/>
                  </a:lnTo>
                  <a:lnTo>
                    <a:pt x="4195673" y="2725229"/>
                  </a:lnTo>
                  <a:lnTo>
                    <a:pt x="4205744" y="2680335"/>
                  </a:lnTo>
                  <a:lnTo>
                    <a:pt x="4214977" y="2634970"/>
                  </a:lnTo>
                  <a:lnTo>
                    <a:pt x="4223385" y="2589161"/>
                  </a:lnTo>
                  <a:lnTo>
                    <a:pt x="4230941" y="2542921"/>
                  </a:lnTo>
                  <a:lnTo>
                    <a:pt x="4237647" y="2496261"/>
                  </a:lnTo>
                  <a:lnTo>
                    <a:pt x="4243489" y="2449195"/>
                  </a:lnTo>
                  <a:lnTo>
                    <a:pt x="4248467" y="2401735"/>
                  </a:lnTo>
                  <a:lnTo>
                    <a:pt x="4252569" y="2353907"/>
                  </a:lnTo>
                  <a:lnTo>
                    <a:pt x="4255795" y="2305710"/>
                  </a:lnTo>
                  <a:lnTo>
                    <a:pt x="4258119" y="2257183"/>
                  </a:lnTo>
                  <a:lnTo>
                    <a:pt x="4259554" y="2208314"/>
                  </a:lnTo>
                  <a:lnTo>
                    <a:pt x="4260075" y="2159139"/>
                  </a:lnTo>
                  <a:close/>
                </a:path>
                <a:path w="13563600" h="4445000">
                  <a:moveTo>
                    <a:pt x="8993759" y="2159139"/>
                  </a:moveTo>
                  <a:lnTo>
                    <a:pt x="8993378" y="2109660"/>
                  </a:lnTo>
                  <a:lnTo>
                    <a:pt x="8992070" y="2059901"/>
                  </a:lnTo>
                  <a:lnTo>
                    <a:pt x="8989835" y="2009863"/>
                  </a:lnTo>
                  <a:lnTo>
                    <a:pt x="8986660" y="1959584"/>
                  </a:lnTo>
                  <a:lnTo>
                    <a:pt x="8982545" y="1909051"/>
                  </a:lnTo>
                  <a:lnTo>
                    <a:pt x="8977478" y="1858302"/>
                  </a:lnTo>
                  <a:lnTo>
                    <a:pt x="8971445" y="1807337"/>
                  </a:lnTo>
                  <a:lnTo>
                    <a:pt x="8964447" y="1756181"/>
                  </a:lnTo>
                  <a:lnTo>
                    <a:pt x="8956472" y="1704848"/>
                  </a:lnTo>
                  <a:lnTo>
                    <a:pt x="8947518" y="1653349"/>
                  </a:lnTo>
                  <a:lnTo>
                    <a:pt x="8937574" y="1601698"/>
                  </a:lnTo>
                  <a:lnTo>
                    <a:pt x="8926639" y="1549920"/>
                  </a:lnTo>
                  <a:lnTo>
                    <a:pt x="8914689" y="1498015"/>
                  </a:lnTo>
                  <a:lnTo>
                    <a:pt x="8901722" y="1445996"/>
                  </a:lnTo>
                  <a:lnTo>
                    <a:pt x="8887739" y="1393901"/>
                  </a:lnTo>
                  <a:lnTo>
                    <a:pt x="8872728" y="1341729"/>
                  </a:lnTo>
                  <a:lnTo>
                    <a:pt x="8856675" y="1289494"/>
                  </a:lnTo>
                  <a:lnTo>
                    <a:pt x="8839581" y="1237208"/>
                  </a:lnTo>
                  <a:lnTo>
                    <a:pt x="8821445" y="1184897"/>
                  </a:lnTo>
                  <a:lnTo>
                    <a:pt x="8802230" y="1132573"/>
                  </a:lnTo>
                  <a:lnTo>
                    <a:pt x="8781961" y="1080249"/>
                  </a:lnTo>
                  <a:lnTo>
                    <a:pt x="8760612" y="1027938"/>
                  </a:lnTo>
                  <a:lnTo>
                    <a:pt x="8738184" y="975652"/>
                  </a:lnTo>
                  <a:lnTo>
                    <a:pt x="8716112" y="919861"/>
                  </a:lnTo>
                  <a:lnTo>
                    <a:pt x="8608390" y="760857"/>
                  </a:lnTo>
                  <a:lnTo>
                    <a:pt x="8352790" y="511175"/>
                  </a:lnTo>
                  <a:lnTo>
                    <a:pt x="7887055" y="183375"/>
                  </a:lnTo>
                  <a:lnTo>
                    <a:pt x="7832649" y="152082"/>
                  </a:lnTo>
                  <a:lnTo>
                    <a:pt x="7776489" y="123850"/>
                  </a:lnTo>
                  <a:lnTo>
                    <a:pt x="7718692" y="98615"/>
                  </a:lnTo>
                  <a:lnTo>
                    <a:pt x="7659332" y="76352"/>
                  </a:lnTo>
                  <a:lnTo>
                    <a:pt x="7598499" y="57023"/>
                  </a:lnTo>
                  <a:lnTo>
                    <a:pt x="7536320" y="40576"/>
                  </a:lnTo>
                  <a:lnTo>
                    <a:pt x="7472845" y="26987"/>
                  </a:lnTo>
                  <a:lnTo>
                    <a:pt x="7408202" y="16205"/>
                  </a:lnTo>
                  <a:lnTo>
                    <a:pt x="7342467" y="8191"/>
                  </a:lnTo>
                  <a:lnTo>
                    <a:pt x="7275741" y="2908"/>
                  </a:lnTo>
                  <a:lnTo>
                    <a:pt x="7208113" y="304"/>
                  </a:lnTo>
                  <a:lnTo>
                    <a:pt x="7173989" y="0"/>
                  </a:lnTo>
                  <a:lnTo>
                    <a:pt x="7139673" y="355"/>
                  </a:lnTo>
                  <a:lnTo>
                    <a:pt x="7070522" y="3009"/>
                  </a:lnTo>
                  <a:lnTo>
                    <a:pt x="7000748" y="8229"/>
                  </a:lnTo>
                  <a:lnTo>
                    <a:pt x="6930441" y="15976"/>
                  </a:lnTo>
                  <a:lnTo>
                    <a:pt x="6859714" y="26212"/>
                  </a:lnTo>
                  <a:lnTo>
                    <a:pt x="6788632" y="38887"/>
                  </a:lnTo>
                  <a:lnTo>
                    <a:pt x="6717309" y="53975"/>
                  </a:lnTo>
                  <a:lnTo>
                    <a:pt x="6645834" y="71424"/>
                  </a:lnTo>
                  <a:lnTo>
                    <a:pt x="6574295" y="91198"/>
                  </a:lnTo>
                  <a:lnTo>
                    <a:pt x="6502794" y="113258"/>
                  </a:lnTo>
                  <a:lnTo>
                    <a:pt x="6431420" y="137553"/>
                  </a:lnTo>
                  <a:lnTo>
                    <a:pt x="6360261" y="164058"/>
                  </a:lnTo>
                  <a:lnTo>
                    <a:pt x="6324803" y="178130"/>
                  </a:lnTo>
                  <a:lnTo>
                    <a:pt x="6289421" y="192735"/>
                  </a:lnTo>
                  <a:lnTo>
                    <a:pt x="6254153" y="207860"/>
                  </a:lnTo>
                  <a:lnTo>
                    <a:pt x="6218987" y="223520"/>
                  </a:lnTo>
                  <a:lnTo>
                    <a:pt x="6183947" y="239699"/>
                  </a:lnTo>
                  <a:lnTo>
                    <a:pt x="6149060" y="256400"/>
                  </a:lnTo>
                  <a:lnTo>
                    <a:pt x="6114300" y="273608"/>
                  </a:lnTo>
                  <a:lnTo>
                    <a:pt x="6079718" y="291312"/>
                  </a:lnTo>
                  <a:lnTo>
                    <a:pt x="6045301" y="309524"/>
                  </a:lnTo>
                  <a:lnTo>
                    <a:pt x="6011062" y="328231"/>
                  </a:lnTo>
                  <a:lnTo>
                    <a:pt x="5977026" y="347433"/>
                  </a:lnTo>
                  <a:lnTo>
                    <a:pt x="5943193" y="367106"/>
                  </a:lnTo>
                  <a:lnTo>
                    <a:pt x="5909576" y="387273"/>
                  </a:lnTo>
                  <a:lnTo>
                    <a:pt x="5876188" y="407911"/>
                  </a:lnTo>
                  <a:lnTo>
                    <a:pt x="5843054" y="429018"/>
                  </a:lnTo>
                  <a:lnTo>
                    <a:pt x="5810161" y="450596"/>
                  </a:lnTo>
                  <a:lnTo>
                    <a:pt x="5777535" y="472630"/>
                  </a:lnTo>
                  <a:lnTo>
                    <a:pt x="5745200" y="495109"/>
                  </a:lnTo>
                  <a:lnTo>
                    <a:pt x="5713133" y="518045"/>
                  </a:lnTo>
                  <a:lnTo>
                    <a:pt x="5681383" y="541439"/>
                  </a:lnTo>
                  <a:lnTo>
                    <a:pt x="5649938" y="565264"/>
                  </a:lnTo>
                  <a:lnTo>
                    <a:pt x="5618810" y="589521"/>
                  </a:lnTo>
                  <a:lnTo>
                    <a:pt x="5588025" y="614210"/>
                  </a:lnTo>
                  <a:lnTo>
                    <a:pt x="5557596" y="639318"/>
                  </a:lnTo>
                  <a:lnTo>
                    <a:pt x="5527510" y="664845"/>
                  </a:lnTo>
                  <a:lnTo>
                    <a:pt x="5497804" y="690791"/>
                  </a:lnTo>
                  <a:lnTo>
                    <a:pt x="5468480" y="717156"/>
                  </a:lnTo>
                  <a:lnTo>
                    <a:pt x="5439537" y="743915"/>
                  </a:lnTo>
                  <a:lnTo>
                    <a:pt x="5411013" y="771080"/>
                  </a:lnTo>
                  <a:lnTo>
                    <a:pt x="5382907" y="798626"/>
                  </a:lnTo>
                  <a:lnTo>
                    <a:pt x="5355221" y="826579"/>
                  </a:lnTo>
                  <a:lnTo>
                    <a:pt x="5327980" y="854900"/>
                  </a:lnTo>
                  <a:lnTo>
                    <a:pt x="5301196" y="883615"/>
                  </a:lnTo>
                  <a:lnTo>
                    <a:pt x="5274869" y="912698"/>
                  </a:lnTo>
                  <a:lnTo>
                    <a:pt x="5249024" y="942149"/>
                  </a:lnTo>
                  <a:lnTo>
                    <a:pt x="5223662" y="971969"/>
                  </a:lnTo>
                  <a:lnTo>
                    <a:pt x="5198796" y="1002144"/>
                  </a:lnTo>
                  <a:lnTo>
                    <a:pt x="5174437" y="1032675"/>
                  </a:lnTo>
                  <a:lnTo>
                    <a:pt x="5150612" y="1063548"/>
                  </a:lnTo>
                  <a:lnTo>
                    <a:pt x="5127320" y="1094778"/>
                  </a:lnTo>
                  <a:lnTo>
                    <a:pt x="5104562" y="1126337"/>
                  </a:lnTo>
                  <a:lnTo>
                    <a:pt x="5082375" y="1158227"/>
                  </a:lnTo>
                  <a:lnTo>
                    <a:pt x="5060747" y="1190459"/>
                  </a:lnTo>
                  <a:lnTo>
                    <a:pt x="5039703" y="1223010"/>
                  </a:lnTo>
                  <a:lnTo>
                    <a:pt x="5019256" y="1255877"/>
                  </a:lnTo>
                  <a:lnTo>
                    <a:pt x="4999406" y="1289062"/>
                  </a:lnTo>
                  <a:lnTo>
                    <a:pt x="4980178" y="1322552"/>
                  </a:lnTo>
                  <a:lnTo>
                    <a:pt x="4961572" y="1356347"/>
                  </a:lnTo>
                  <a:lnTo>
                    <a:pt x="4943602" y="1390434"/>
                  </a:lnTo>
                  <a:lnTo>
                    <a:pt x="4926292" y="1424825"/>
                  </a:lnTo>
                  <a:lnTo>
                    <a:pt x="4909642" y="1459496"/>
                  </a:lnTo>
                  <a:lnTo>
                    <a:pt x="4893665" y="1494459"/>
                  </a:lnTo>
                  <a:lnTo>
                    <a:pt x="4878375" y="1529689"/>
                  </a:lnTo>
                  <a:lnTo>
                    <a:pt x="4863782" y="1565198"/>
                  </a:lnTo>
                  <a:lnTo>
                    <a:pt x="4849888" y="1600987"/>
                  </a:lnTo>
                  <a:lnTo>
                    <a:pt x="4836731" y="1637030"/>
                  </a:lnTo>
                  <a:lnTo>
                    <a:pt x="4824298" y="1673326"/>
                  </a:lnTo>
                  <a:lnTo>
                    <a:pt x="4812614" y="1709877"/>
                  </a:lnTo>
                  <a:lnTo>
                    <a:pt x="4801679" y="1746681"/>
                  </a:lnTo>
                  <a:lnTo>
                    <a:pt x="4791519" y="1783727"/>
                  </a:lnTo>
                  <a:lnTo>
                    <a:pt x="4782134" y="1821014"/>
                  </a:lnTo>
                  <a:lnTo>
                    <a:pt x="4773536" y="1858530"/>
                  </a:lnTo>
                  <a:lnTo>
                    <a:pt x="4765751" y="1896275"/>
                  </a:lnTo>
                  <a:lnTo>
                    <a:pt x="4758779" y="1934248"/>
                  </a:lnTo>
                  <a:lnTo>
                    <a:pt x="4752619" y="1972437"/>
                  </a:lnTo>
                  <a:lnTo>
                    <a:pt x="4747311" y="2010829"/>
                  </a:lnTo>
                  <a:lnTo>
                    <a:pt x="4742853" y="2049437"/>
                  </a:lnTo>
                  <a:lnTo>
                    <a:pt x="4739246" y="2088248"/>
                  </a:lnTo>
                  <a:lnTo>
                    <a:pt x="4736516" y="2127262"/>
                  </a:lnTo>
                  <a:lnTo>
                    <a:pt x="4734674" y="2166455"/>
                  </a:lnTo>
                  <a:lnTo>
                    <a:pt x="4733722" y="2205850"/>
                  </a:lnTo>
                  <a:lnTo>
                    <a:pt x="4733683" y="2245423"/>
                  </a:lnTo>
                  <a:lnTo>
                    <a:pt x="4734560" y="2285161"/>
                  </a:lnTo>
                  <a:lnTo>
                    <a:pt x="4736376" y="2325090"/>
                  </a:lnTo>
                  <a:lnTo>
                    <a:pt x="4739132" y="2365184"/>
                  </a:lnTo>
                  <a:lnTo>
                    <a:pt x="4742840" y="2405430"/>
                  </a:lnTo>
                  <a:lnTo>
                    <a:pt x="4747514" y="2445842"/>
                  </a:lnTo>
                  <a:lnTo>
                    <a:pt x="4753165" y="2486406"/>
                  </a:lnTo>
                  <a:lnTo>
                    <a:pt x="4759795" y="2527109"/>
                  </a:lnTo>
                  <a:lnTo>
                    <a:pt x="4767440" y="2567965"/>
                  </a:lnTo>
                  <a:lnTo>
                    <a:pt x="4776101" y="2608948"/>
                  </a:lnTo>
                  <a:lnTo>
                    <a:pt x="4785779" y="2650071"/>
                  </a:lnTo>
                  <a:lnTo>
                    <a:pt x="4796498" y="2691320"/>
                  </a:lnTo>
                  <a:lnTo>
                    <a:pt x="4808258" y="2732684"/>
                  </a:lnTo>
                  <a:lnTo>
                    <a:pt x="4821085" y="2774175"/>
                  </a:lnTo>
                  <a:lnTo>
                    <a:pt x="4834979" y="2815780"/>
                  </a:lnTo>
                  <a:lnTo>
                    <a:pt x="4849952" y="2857487"/>
                  </a:lnTo>
                  <a:lnTo>
                    <a:pt x="4866030" y="2899295"/>
                  </a:lnTo>
                  <a:lnTo>
                    <a:pt x="4883213" y="2941193"/>
                  </a:lnTo>
                  <a:lnTo>
                    <a:pt x="4901501" y="2983192"/>
                  </a:lnTo>
                  <a:lnTo>
                    <a:pt x="4920932" y="3025279"/>
                  </a:lnTo>
                  <a:lnTo>
                    <a:pt x="4941506" y="3067443"/>
                  </a:lnTo>
                  <a:lnTo>
                    <a:pt x="4963223" y="3109684"/>
                  </a:lnTo>
                  <a:lnTo>
                    <a:pt x="4986109" y="3152000"/>
                  </a:lnTo>
                  <a:lnTo>
                    <a:pt x="5010175" y="3194380"/>
                  </a:lnTo>
                  <a:lnTo>
                    <a:pt x="5035423" y="3236823"/>
                  </a:lnTo>
                  <a:lnTo>
                    <a:pt x="5061877" y="3279330"/>
                  </a:lnTo>
                  <a:lnTo>
                    <a:pt x="5100256" y="3338614"/>
                  </a:lnTo>
                  <a:lnTo>
                    <a:pt x="5138788" y="3396081"/>
                  </a:lnTo>
                  <a:lnTo>
                    <a:pt x="5177460" y="3451745"/>
                  </a:lnTo>
                  <a:lnTo>
                    <a:pt x="5216271" y="3505619"/>
                  </a:lnTo>
                  <a:lnTo>
                    <a:pt x="5255222" y="3557727"/>
                  </a:lnTo>
                  <a:lnTo>
                    <a:pt x="5294274" y="3608108"/>
                  </a:lnTo>
                  <a:lnTo>
                    <a:pt x="5333454" y="3656761"/>
                  </a:lnTo>
                  <a:lnTo>
                    <a:pt x="5372722" y="3703713"/>
                  </a:lnTo>
                  <a:lnTo>
                    <a:pt x="5412105" y="3749002"/>
                  </a:lnTo>
                  <a:lnTo>
                    <a:pt x="5451576" y="3792626"/>
                  </a:lnTo>
                  <a:lnTo>
                    <a:pt x="5491124" y="3834625"/>
                  </a:lnTo>
                  <a:lnTo>
                    <a:pt x="5530748" y="3874998"/>
                  </a:lnTo>
                  <a:lnTo>
                    <a:pt x="5570448" y="3913797"/>
                  </a:lnTo>
                  <a:lnTo>
                    <a:pt x="5610212" y="3951020"/>
                  </a:lnTo>
                  <a:lnTo>
                    <a:pt x="5650014" y="3986695"/>
                  </a:lnTo>
                  <a:lnTo>
                    <a:pt x="5689879" y="4020845"/>
                  </a:lnTo>
                  <a:lnTo>
                    <a:pt x="5729770" y="4053497"/>
                  </a:lnTo>
                  <a:lnTo>
                    <a:pt x="5769699" y="4084663"/>
                  </a:lnTo>
                  <a:lnTo>
                    <a:pt x="5809653" y="4114368"/>
                  </a:lnTo>
                  <a:lnTo>
                    <a:pt x="5849620" y="4142625"/>
                  </a:lnTo>
                  <a:lnTo>
                    <a:pt x="5889599" y="4169473"/>
                  </a:lnTo>
                  <a:lnTo>
                    <a:pt x="5929579" y="4194924"/>
                  </a:lnTo>
                  <a:lnTo>
                    <a:pt x="5969546" y="4219003"/>
                  </a:lnTo>
                  <a:lnTo>
                    <a:pt x="6009513" y="4241724"/>
                  </a:lnTo>
                  <a:lnTo>
                    <a:pt x="6049454" y="4263110"/>
                  </a:lnTo>
                  <a:lnTo>
                    <a:pt x="6089370" y="4283189"/>
                  </a:lnTo>
                  <a:lnTo>
                    <a:pt x="6129236" y="4301972"/>
                  </a:lnTo>
                  <a:lnTo>
                    <a:pt x="6169076" y="4319498"/>
                  </a:lnTo>
                  <a:lnTo>
                    <a:pt x="6208852" y="4335767"/>
                  </a:lnTo>
                  <a:lnTo>
                    <a:pt x="6248578" y="4350817"/>
                  </a:lnTo>
                  <a:lnTo>
                    <a:pt x="6288240" y="4364672"/>
                  </a:lnTo>
                  <a:lnTo>
                    <a:pt x="6327826" y="4377334"/>
                  </a:lnTo>
                  <a:lnTo>
                    <a:pt x="6367335" y="4388840"/>
                  </a:lnTo>
                  <a:lnTo>
                    <a:pt x="6406756" y="4399204"/>
                  </a:lnTo>
                  <a:lnTo>
                    <a:pt x="6446088" y="4408449"/>
                  </a:lnTo>
                  <a:lnTo>
                    <a:pt x="6485306" y="4416603"/>
                  </a:lnTo>
                  <a:lnTo>
                    <a:pt x="6524422" y="4423676"/>
                  </a:lnTo>
                  <a:lnTo>
                    <a:pt x="6563411" y="4429696"/>
                  </a:lnTo>
                  <a:lnTo>
                    <a:pt x="6602285" y="4434687"/>
                  </a:lnTo>
                  <a:lnTo>
                    <a:pt x="6641020" y="4438675"/>
                  </a:lnTo>
                  <a:lnTo>
                    <a:pt x="6679628" y="4441672"/>
                  </a:lnTo>
                  <a:lnTo>
                    <a:pt x="6718084" y="4443692"/>
                  </a:lnTo>
                  <a:lnTo>
                    <a:pt x="6756374" y="4444784"/>
                  </a:lnTo>
                  <a:lnTo>
                    <a:pt x="6794513" y="4444936"/>
                  </a:lnTo>
                  <a:lnTo>
                    <a:pt x="6832486" y="4444187"/>
                  </a:lnTo>
                  <a:lnTo>
                    <a:pt x="6907873" y="4440072"/>
                  </a:lnTo>
                  <a:lnTo>
                    <a:pt x="6982511" y="4432617"/>
                  </a:lnTo>
                  <a:lnTo>
                    <a:pt x="7056310" y="4421962"/>
                  </a:lnTo>
                  <a:lnTo>
                    <a:pt x="7129234" y="4408309"/>
                  </a:lnTo>
                  <a:lnTo>
                    <a:pt x="7201205" y="4391812"/>
                  </a:lnTo>
                  <a:lnTo>
                    <a:pt x="7272185" y="4372661"/>
                  </a:lnTo>
                  <a:lnTo>
                    <a:pt x="7342086" y="4351007"/>
                  </a:lnTo>
                  <a:lnTo>
                    <a:pt x="7410882" y="4327029"/>
                  </a:lnTo>
                  <a:lnTo>
                    <a:pt x="7478484" y="4300906"/>
                  </a:lnTo>
                  <a:lnTo>
                    <a:pt x="7544841" y="4272813"/>
                  </a:lnTo>
                  <a:lnTo>
                    <a:pt x="7609903" y="4242905"/>
                  </a:lnTo>
                  <a:lnTo>
                    <a:pt x="7673607" y="4211358"/>
                  </a:lnTo>
                  <a:lnTo>
                    <a:pt x="7735887" y="4178350"/>
                  </a:lnTo>
                  <a:lnTo>
                    <a:pt x="7796682" y="4144060"/>
                  </a:lnTo>
                  <a:lnTo>
                    <a:pt x="7855940" y="4108640"/>
                  </a:lnTo>
                  <a:lnTo>
                    <a:pt x="7913611" y="4072280"/>
                  </a:lnTo>
                  <a:lnTo>
                    <a:pt x="7969605" y="4035145"/>
                  </a:lnTo>
                  <a:lnTo>
                    <a:pt x="8023898" y="3997401"/>
                  </a:lnTo>
                  <a:lnTo>
                    <a:pt x="8076412" y="3959225"/>
                  </a:lnTo>
                  <a:lnTo>
                    <a:pt x="8127085" y="3920794"/>
                  </a:lnTo>
                  <a:lnTo>
                    <a:pt x="8175853" y="3882275"/>
                  </a:lnTo>
                  <a:lnTo>
                    <a:pt x="8222678" y="3843845"/>
                  </a:lnTo>
                  <a:lnTo>
                    <a:pt x="8267484" y="3805656"/>
                  </a:lnTo>
                  <a:lnTo>
                    <a:pt x="8310219" y="3767912"/>
                  </a:lnTo>
                  <a:lnTo>
                    <a:pt x="8350821" y="3730752"/>
                  </a:lnTo>
                  <a:lnTo>
                    <a:pt x="8389226" y="3694366"/>
                  </a:lnTo>
                  <a:lnTo>
                    <a:pt x="8425383" y="3658933"/>
                  </a:lnTo>
                  <a:lnTo>
                    <a:pt x="8459229" y="3624605"/>
                  </a:lnTo>
                  <a:lnTo>
                    <a:pt x="8486864" y="3595344"/>
                  </a:lnTo>
                  <a:lnTo>
                    <a:pt x="8513864" y="3565245"/>
                  </a:lnTo>
                  <a:lnTo>
                    <a:pt x="8540217" y="3534346"/>
                  </a:lnTo>
                  <a:lnTo>
                    <a:pt x="8565896" y="3502647"/>
                  </a:lnTo>
                  <a:lnTo>
                    <a:pt x="8590915" y="3470173"/>
                  </a:lnTo>
                  <a:lnTo>
                    <a:pt x="8615261" y="3436950"/>
                  </a:lnTo>
                  <a:lnTo>
                    <a:pt x="8638921" y="3402965"/>
                  </a:lnTo>
                  <a:lnTo>
                    <a:pt x="8661895" y="3368243"/>
                  </a:lnTo>
                  <a:lnTo>
                    <a:pt x="8684171" y="3332810"/>
                  </a:lnTo>
                  <a:lnTo>
                    <a:pt x="8705748" y="3296666"/>
                  </a:lnTo>
                  <a:lnTo>
                    <a:pt x="8726602" y="3259836"/>
                  </a:lnTo>
                  <a:lnTo>
                    <a:pt x="8746744" y="3222333"/>
                  </a:lnTo>
                  <a:lnTo>
                    <a:pt x="8766150" y="3184182"/>
                  </a:lnTo>
                  <a:lnTo>
                    <a:pt x="8784819" y="3145371"/>
                  </a:lnTo>
                  <a:lnTo>
                    <a:pt x="8802751" y="3105937"/>
                  </a:lnTo>
                  <a:lnTo>
                    <a:pt x="8819921" y="3065894"/>
                  </a:lnTo>
                  <a:lnTo>
                    <a:pt x="8836342" y="3025254"/>
                  </a:lnTo>
                  <a:lnTo>
                    <a:pt x="8851989" y="2984017"/>
                  </a:lnTo>
                  <a:lnTo>
                    <a:pt x="8866873" y="2942221"/>
                  </a:lnTo>
                  <a:lnTo>
                    <a:pt x="8880958" y="2899880"/>
                  </a:lnTo>
                  <a:lnTo>
                    <a:pt x="8894267" y="2856979"/>
                  </a:lnTo>
                  <a:lnTo>
                    <a:pt x="8906777" y="2813570"/>
                  </a:lnTo>
                  <a:lnTo>
                    <a:pt x="8918473" y="2769641"/>
                  </a:lnTo>
                  <a:lnTo>
                    <a:pt x="8929357" y="2725229"/>
                  </a:lnTo>
                  <a:lnTo>
                    <a:pt x="8939428" y="2680335"/>
                  </a:lnTo>
                  <a:lnTo>
                    <a:pt x="8948661" y="2634970"/>
                  </a:lnTo>
                  <a:lnTo>
                    <a:pt x="8957069" y="2589161"/>
                  </a:lnTo>
                  <a:lnTo>
                    <a:pt x="8964625" y="2542921"/>
                  </a:lnTo>
                  <a:lnTo>
                    <a:pt x="8971331" y="2496261"/>
                  </a:lnTo>
                  <a:lnTo>
                    <a:pt x="8977173" y="2449195"/>
                  </a:lnTo>
                  <a:lnTo>
                    <a:pt x="8982151" y="2401735"/>
                  </a:lnTo>
                  <a:lnTo>
                    <a:pt x="8986253" y="2353907"/>
                  </a:lnTo>
                  <a:lnTo>
                    <a:pt x="8989466" y="2305710"/>
                  </a:lnTo>
                  <a:lnTo>
                    <a:pt x="8991803" y="2257183"/>
                  </a:lnTo>
                  <a:lnTo>
                    <a:pt x="8993238" y="2208314"/>
                  </a:lnTo>
                  <a:lnTo>
                    <a:pt x="8993759" y="2159139"/>
                  </a:lnTo>
                  <a:close/>
                </a:path>
                <a:path w="13563600" h="4445000">
                  <a:moveTo>
                    <a:pt x="13563283" y="2159139"/>
                  </a:moveTo>
                  <a:lnTo>
                    <a:pt x="13562889" y="2109660"/>
                  </a:lnTo>
                  <a:lnTo>
                    <a:pt x="13561581" y="2059901"/>
                  </a:lnTo>
                  <a:lnTo>
                    <a:pt x="13559346" y="2009863"/>
                  </a:lnTo>
                  <a:lnTo>
                    <a:pt x="13556171" y="1959584"/>
                  </a:lnTo>
                  <a:lnTo>
                    <a:pt x="13552056" y="1909051"/>
                  </a:lnTo>
                  <a:lnTo>
                    <a:pt x="13546989" y="1858302"/>
                  </a:lnTo>
                  <a:lnTo>
                    <a:pt x="13540956" y="1807337"/>
                  </a:lnTo>
                  <a:lnTo>
                    <a:pt x="13533958" y="1756181"/>
                  </a:lnTo>
                  <a:lnTo>
                    <a:pt x="13525995" y="1704848"/>
                  </a:lnTo>
                  <a:lnTo>
                    <a:pt x="13517042" y="1653349"/>
                  </a:lnTo>
                  <a:lnTo>
                    <a:pt x="13507098" y="1601698"/>
                  </a:lnTo>
                  <a:lnTo>
                    <a:pt x="13496150" y="1549920"/>
                  </a:lnTo>
                  <a:lnTo>
                    <a:pt x="13484200" y="1498015"/>
                  </a:lnTo>
                  <a:lnTo>
                    <a:pt x="13471246" y="1445996"/>
                  </a:lnTo>
                  <a:lnTo>
                    <a:pt x="13457250" y="1393901"/>
                  </a:lnTo>
                  <a:lnTo>
                    <a:pt x="13442239" y="1341729"/>
                  </a:lnTo>
                  <a:lnTo>
                    <a:pt x="13426199" y="1289494"/>
                  </a:lnTo>
                  <a:lnTo>
                    <a:pt x="13409105" y="1237208"/>
                  </a:lnTo>
                  <a:lnTo>
                    <a:pt x="13390956" y="1184897"/>
                  </a:lnTo>
                  <a:lnTo>
                    <a:pt x="13371754" y="1132573"/>
                  </a:lnTo>
                  <a:lnTo>
                    <a:pt x="13351472" y="1080249"/>
                  </a:lnTo>
                  <a:lnTo>
                    <a:pt x="13330123" y="1027938"/>
                  </a:lnTo>
                  <a:lnTo>
                    <a:pt x="13307695" y="975652"/>
                  </a:lnTo>
                  <a:lnTo>
                    <a:pt x="13285623" y="919861"/>
                  </a:lnTo>
                  <a:lnTo>
                    <a:pt x="13177914" y="760857"/>
                  </a:lnTo>
                  <a:lnTo>
                    <a:pt x="12922314" y="511175"/>
                  </a:lnTo>
                  <a:lnTo>
                    <a:pt x="12456579" y="183375"/>
                  </a:lnTo>
                  <a:lnTo>
                    <a:pt x="12402160" y="152082"/>
                  </a:lnTo>
                  <a:lnTo>
                    <a:pt x="12346000" y="123850"/>
                  </a:lnTo>
                  <a:lnTo>
                    <a:pt x="12288203" y="98615"/>
                  </a:lnTo>
                  <a:lnTo>
                    <a:pt x="12228843" y="76352"/>
                  </a:lnTo>
                  <a:lnTo>
                    <a:pt x="12168022" y="57023"/>
                  </a:lnTo>
                  <a:lnTo>
                    <a:pt x="12105831" y="40576"/>
                  </a:lnTo>
                  <a:lnTo>
                    <a:pt x="12042369" y="26987"/>
                  </a:lnTo>
                  <a:lnTo>
                    <a:pt x="11977713" y="16205"/>
                  </a:lnTo>
                  <a:lnTo>
                    <a:pt x="11911990" y="8191"/>
                  </a:lnTo>
                  <a:lnTo>
                    <a:pt x="11845252" y="2908"/>
                  </a:lnTo>
                  <a:lnTo>
                    <a:pt x="11777624" y="304"/>
                  </a:lnTo>
                  <a:lnTo>
                    <a:pt x="11743500" y="0"/>
                  </a:lnTo>
                  <a:lnTo>
                    <a:pt x="11709184" y="355"/>
                  </a:lnTo>
                  <a:lnTo>
                    <a:pt x="11640033" y="3009"/>
                  </a:lnTo>
                  <a:lnTo>
                    <a:pt x="11570259" y="8229"/>
                  </a:lnTo>
                  <a:lnTo>
                    <a:pt x="11499964" y="15976"/>
                  </a:lnTo>
                  <a:lnTo>
                    <a:pt x="11429225" y="26212"/>
                  </a:lnTo>
                  <a:lnTo>
                    <a:pt x="11358143" y="38887"/>
                  </a:lnTo>
                  <a:lnTo>
                    <a:pt x="11286833" y="53975"/>
                  </a:lnTo>
                  <a:lnTo>
                    <a:pt x="11215357" y="71424"/>
                  </a:lnTo>
                  <a:lnTo>
                    <a:pt x="11143818" y="91198"/>
                  </a:lnTo>
                  <a:lnTo>
                    <a:pt x="11072317" y="113258"/>
                  </a:lnTo>
                  <a:lnTo>
                    <a:pt x="11000943" y="137553"/>
                  </a:lnTo>
                  <a:lnTo>
                    <a:pt x="10929785" y="164058"/>
                  </a:lnTo>
                  <a:lnTo>
                    <a:pt x="10894314" y="178130"/>
                  </a:lnTo>
                  <a:lnTo>
                    <a:pt x="10858945" y="192735"/>
                  </a:lnTo>
                  <a:lnTo>
                    <a:pt x="10823664" y="207860"/>
                  </a:lnTo>
                  <a:lnTo>
                    <a:pt x="10788510" y="223520"/>
                  </a:lnTo>
                  <a:lnTo>
                    <a:pt x="10753471" y="239699"/>
                  </a:lnTo>
                  <a:lnTo>
                    <a:pt x="10718571" y="256400"/>
                  </a:lnTo>
                  <a:lnTo>
                    <a:pt x="10683824" y="273608"/>
                  </a:lnTo>
                  <a:lnTo>
                    <a:pt x="10649229" y="291312"/>
                  </a:lnTo>
                  <a:lnTo>
                    <a:pt x="10614812" y="309524"/>
                  </a:lnTo>
                  <a:lnTo>
                    <a:pt x="10580573" y="328231"/>
                  </a:lnTo>
                  <a:lnTo>
                    <a:pt x="10546537" y="347433"/>
                  </a:lnTo>
                  <a:lnTo>
                    <a:pt x="10512704" y="367106"/>
                  </a:lnTo>
                  <a:lnTo>
                    <a:pt x="10479087" y="387273"/>
                  </a:lnTo>
                  <a:lnTo>
                    <a:pt x="10445712" y="407911"/>
                  </a:lnTo>
                  <a:lnTo>
                    <a:pt x="10412565" y="429018"/>
                  </a:lnTo>
                  <a:lnTo>
                    <a:pt x="10379685" y="450596"/>
                  </a:lnTo>
                  <a:lnTo>
                    <a:pt x="10347058" y="472630"/>
                  </a:lnTo>
                  <a:lnTo>
                    <a:pt x="10314711" y="495109"/>
                  </a:lnTo>
                  <a:lnTo>
                    <a:pt x="10282657" y="518045"/>
                  </a:lnTo>
                  <a:lnTo>
                    <a:pt x="10250894" y="541439"/>
                  </a:lnTo>
                  <a:lnTo>
                    <a:pt x="10219449" y="565264"/>
                  </a:lnTo>
                  <a:lnTo>
                    <a:pt x="10188334" y="589521"/>
                  </a:lnTo>
                  <a:lnTo>
                    <a:pt x="10157549" y="614210"/>
                  </a:lnTo>
                  <a:lnTo>
                    <a:pt x="10127107" y="639318"/>
                  </a:lnTo>
                  <a:lnTo>
                    <a:pt x="10097033" y="664845"/>
                  </a:lnTo>
                  <a:lnTo>
                    <a:pt x="10067315" y="690791"/>
                  </a:lnTo>
                  <a:lnTo>
                    <a:pt x="10037991" y="717156"/>
                  </a:lnTo>
                  <a:lnTo>
                    <a:pt x="10009060" y="743915"/>
                  </a:lnTo>
                  <a:lnTo>
                    <a:pt x="9980536" y="771080"/>
                  </a:lnTo>
                  <a:lnTo>
                    <a:pt x="9952418" y="798626"/>
                  </a:lnTo>
                  <a:lnTo>
                    <a:pt x="9924732" y="826579"/>
                  </a:lnTo>
                  <a:lnTo>
                    <a:pt x="9897504" y="854900"/>
                  </a:lnTo>
                  <a:lnTo>
                    <a:pt x="9870707" y="883615"/>
                  </a:lnTo>
                  <a:lnTo>
                    <a:pt x="9844380" y="912698"/>
                  </a:lnTo>
                  <a:lnTo>
                    <a:pt x="9818535" y="942149"/>
                  </a:lnTo>
                  <a:lnTo>
                    <a:pt x="9793173" y="971969"/>
                  </a:lnTo>
                  <a:lnTo>
                    <a:pt x="9768307" y="1002144"/>
                  </a:lnTo>
                  <a:lnTo>
                    <a:pt x="9743961" y="1032675"/>
                  </a:lnTo>
                  <a:lnTo>
                    <a:pt x="9720123" y="1063548"/>
                  </a:lnTo>
                  <a:lnTo>
                    <a:pt x="9696831" y="1094778"/>
                  </a:lnTo>
                  <a:lnTo>
                    <a:pt x="9674085" y="1126337"/>
                  </a:lnTo>
                  <a:lnTo>
                    <a:pt x="9651886" y="1158227"/>
                  </a:lnTo>
                  <a:lnTo>
                    <a:pt x="9630258" y="1190459"/>
                  </a:lnTo>
                  <a:lnTo>
                    <a:pt x="9609214" y="1223010"/>
                  </a:lnTo>
                  <a:lnTo>
                    <a:pt x="9588767" y="1255877"/>
                  </a:lnTo>
                  <a:lnTo>
                    <a:pt x="9568917" y="1289062"/>
                  </a:lnTo>
                  <a:lnTo>
                    <a:pt x="9549689" y="1322552"/>
                  </a:lnTo>
                  <a:lnTo>
                    <a:pt x="9531083" y="1356347"/>
                  </a:lnTo>
                  <a:lnTo>
                    <a:pt x="9513125" y="1390434"/>
                  </a:lnTo>
                  <a:lnTo>
                    <a:pt x="9495803" y="1424825"/>
                  </a:lnTo>
                  <a:lnTo>
                    <a:pt x="9479153" y="1459496"/>
                  </a:lnTo>
                  <a:lnTo>
                    <a:pt x="9463176" y="1494459"/>
                  </a:lnTo>
                  <a:lnTo>
                    <a:pt x="9447886" y="1529689"/>
                  </a:lnTo>
                  <a:lnTo>
                    <a:pt x="9433293" y="1565198"/>
                  </a:lnTo>
                  <a:lnTo>
                    <a:pt x="9419412" y="1600987"/>
                  </a:lnTo>
                  <a:lnTo>
                    <a:pt x="9406242" y="1637030"/>
                  </a:lnTo>
                  <a:lnTo>
                    <a:pt x="9393809" y="1673326"/>
                  </a:lnTo>
                  <a:lnTo>
                    <a:pt x="9382125" y="1709877"/>
                  </a:lnTo>
                  <a:lnTo>
                    <a:pt x="9371203" y="1746681"/>
                  </a:lnTo>
                  <a:lnTo>
                    <a:pt x="9361030" y="1783727"/>
                  </a:lnTo>
                  <a:lnTo>
                    <a:pt x="9351645" y="1821014"/>
                  </a:lnTo>
                  <a:lnTo>
                    <a:pt x="9343060" y="1858530"/>
                  </a:lnTo>
                  <a:lnTo>
                    <a:pt x="9335262" y="1896275"/>
                  </a:lnTo>
                  <a:lnTo>
                    <a:pt x="9328290" y="1934248"/>
                  </a:lnTo>
                  <a:lnTo>
                    <a:pt x="9322143" y="1972437"/>
                  </a:lnTo>
                  <a:lnTo>
                    <a:pt x="9316834" y="2010829"/>
                  </a:lnTo>
                  <a:lnTo>
                    <a:pt x="9312364" y="2049437"/>
                  </a:lnTo>
                  <a:lnTo>
                    <a:pt x="9308770" y="2088248"/>
                  </a:lnTo>
                  <a:lnTo>
                    <a:pt x="9306039" y="2127262"/>
                  </a:lnTo>
                  <a:lnTo>
                    <a:pt x="9304185" y="2166455"/>
                  </a:lnTo>
                  <a:lnTo>
                    <a:pt x="9303245" y="2205850"/>
                  </a:lnTo>
                  <a:lnTo>
                    <a:pt x="9303207" y="2245423"/>
                  </a:lnTo>
                  <a:lnTo>
                    <a:pt x="9304083" y="2285161"/>
                  </a:lnTo>
                  <a:lnTo>
                    <a:pt x="9305887" y="2325090"/>
                  </a:lnTo>
                  <a:lnTo>
                    <a:pt x="9308643" y="2365184"/>
                  </a:lnTo>
                  <a:lnTo>
                    <a:pt x="9312351" y="2405430"/>
                  </a:lnTo>
                  <a:lnTo>
                    <a:pt x="9317025" y="2445842"/>
                  </a:lnTo>
                  <a:lnTo>
                    <a:pt x="9322676" y="2486406"/>
                  </a:lnTo>
                  <a:lnTo>
                    <a:pt x="9329318" y="2527109"/>
                  </a:lnTo>
                  <a:lnTo>
                    <a:pt x="9336964" y="2567965"/>
                  </a:lnTo>
                  <a:lnTo>
                    <a:pt x="9345612" y="2608948"/>
                  </a:lnTo>
                  <a:lnTo>
                    <a:pt x="9355290" y="2650071"/>
                  </a:lnTo>
                  <a:lnTo>
                    <a:pt x="9366009" y="2691320"/>
                  </a:lnTo>
                  <a:lnTo>
                    <a:pt x="9377769" y="2732684"/>
                  </a:lnTo>
                  <a:lnTo>
                    <a:pt x="9390596" y="2774175"/>
                  </a:lnTo>
                  <a:lnTo>
                    <a:pt x="9404490" y="2815780"/>
                  </a:lnTo>
                  <a:lnTo>
                    <a:pt x="9419476" y="2857487"/>
                  </a:lnTo>
                  <a:lnTo>
                    <a:pt x="9435541" y="2899295"/>
                  </a:lnTo>
                  <a:lnTo>
                    <a:pt x="9452724" y="2941193"/>
                  </a:lnTo>
                  <a:lnTo>
                    <a:pt x="9471025" y="2983192"/>
                  </a:lnTo>
                  <a:lnTo>
                    <a:pt x="9490443" y="3025279"/>
                  </a:lnTo>
                  <a:lnTo>
                    <a:pt x="9511017" y="3067443"/>
                  </a:lnTo>
                  <a:lnTo>
                    <a:pt x="9532734" y="3109684"/>
                  </a:lnTo>
                  <a:lnTo>
                    <a:pt x="9555620" y="3152000"/>
                  </a:lnTo>
                  <a:lnTo>
                    <a:pt x="9579686" y="3194380"/>
                  </a:lnTo>
                  <a:lnTo>
                    <a:pt x="9604934" y="3236823"/>
                  </a:lnTo>
                  <a:lnTo>
                    <a:pt x="9631388" y="3279330"/>
                  </a:lnTo>
                  <a:lnTo>
                    <a:pt x="9669767" y="3338614"/>
                  </a:lnTo>
                  <a:lnTo>
                    <a:pt x="9708299" y="3396081"/>
                  </a:lnTo>
                  <a:lnTo>
                    <a:pt x="9746983" y="3451745"/>
                  </a:lnTo>
                  <a:lnTo>
                    <a:pt x="9785794" y="3505619"/>
                  </a:lnTo>
                  <a:lnTo>
                    <a:pt x="9824733" y="3557727"/>
                  </a:lnTo>
                  <a:lnTo>
                    <a:pt x="9863785" y="3608108"/>
                  </a:lnTo>
                  <a:lnTo>
                    <a:pt x="9902965" y="3656761"/>
                  </a:lnTo>
                  <a:lnTo>
                    <a:pt x="9942246" y="3703713"/>
                  </a:lnTo>
                  <a:lnTo>
                    <a:pt x="9981616" y="3749002"/>
                  </a:lnTo>
                  <a:lnTo>
                    <a:pt x="10021087" y="3792626"/>
                  </a:lnTo>
                  <a:lnTo>
                    <a:pt x="10060635" y="3834625"/>
                  </a:lnTo>
                  <a:lnTo>
                    <a:pt x="10100272" y="3874998"/>
                  </a:lnTo>
                  <a:lnTo>
                    <a:pt x="10139972" y="3913797"/>
                  </a:lnTo>
                  <a:lnTo>
                    <a:pt x="10179723" y="3951020"/>
                  </a:lnTo>
                  <a:lnTo>
                    <a:pt x="10219538" y="3986695"/>
                  </a:lnTo>
                  <a:lnTo>
                    <a:pt x="10259390" y="4020845"/>
                  </a:lnTo>
                  <a:lnTo>
                    <a:pt x="10299294" y="4053497"/>
                  </a:lnTo>
                  <a:lnTo>
                    <a:pt x="10339222" y="4084663"/>
                  </a:lnTo>
                  <a:lnTo>
                    <a:pt x="10379164" y="4114368"/>
                  </a:lnTo>
                  <a:lnTo>
                    <a:pt x="10419143" y="4142625"/>
                  </a:lnTo>
                  <a:lnTo>
                    <a:pt x="10459110" y="4169473"/>
                  </a:lnTo>
                  <a:lnTo>
                    <a:pt x="10499090" y="4194924"/>
                  </a:lnTo>
                  <a:lnTo>
                    <a:pt x="10539070" y="4219003"/>
                  </a:lnTo>
                  <a:lnTo>
                    <a:pt x="10579024" y="4241724"/>
                  </a:lnTo>
                  <a:lnTo>
                    <a:pt x="10618965" y="4263110"/>
                  </a:lnTo>
                  <a:lnTo>
                    <a:pt x="10658881" y="4283189"/>
                  </a:lnTo>
                  <a:lnTo>
                    <a:pt x="10698759" y="4301972"/>
                  </a:lnTo>
                  <a:lnTo>
                    <a:pt x="10738587" y="4319498"/>
                  </a:lnTo>
                  <a:lnTo>
                    <a:pt x="10778376" y="4335767"/>
                  </a:lnTo>
                  <a:lnTo>
                    <a:pt x="10818101" y="4350817"/>
                  </a:lnTo>
                  <a:lnTo>
                    <a:pt x="10857763" y="4364672"/>
                  </a:lnTo>
                  <a:lnTo>
                    <a:pt x="10897349" y="4377334"/>
                  </a:lnTo>
                  <a:lnTo>
                    <a:pt x="10936859" y="4388840"/>
                  </a:lnTo>
                  <a:lnTo>
                    <a:pt x="10976280" y="4399204"/>
                  </a:lnTo>
                  <a:lnTo>
                    <a:pt x="11015599" y="4408449"/>
                  </a:lnTo>
                  <a:lnTo>
                    <a:pt x="11054817" y="4416603"/>
                  </a:lnTo>
                  <a:lnTo>
                    <a:pt x="11093933" y="4423676"/>
                  </a:lnTo>
                  <a:lnTo>
                    <a:pt x="11132934" y="4429696"/>
                  </a:lnTo>
                  <a:lnTo>
                    <a:pt x="11171796" y="4434687"/>
                  </a:lnTo>
                  <a:lnTo>
                    <a:pt x="11210544" y="4438675"/>
                  </a:lnTo>
                  <a:lnTo>
                    <a:pt x="11249139" y="4441672"/>
                  </a:lnTo>
                  <a:lnTo>
                    <a:pt x="11287595" y="4443692"/>
                  </a:lnTo>
                  <a:lnTo>
                    <a:pt x="11325898" y="4444784"/>
                  </a:lnTo>
                  <a:lnTo>
                    <a:pt x="11364024" y="4444936"/>
                  </a:lnTo>
                  <a:lnTo>
                    <a:pt x="11401997" y="4444187"/>
                  </a:lnTo>
                  <a:lnTo>
                    <a:pt x="11477396" y="4440072"/>
                  </a:lnTo>
                  <a:lnTo>
                    <a:pt x="11552022" y="4432617"/>
                  </a:lnTo>
                  <a:lnTo>
                    <a:pt x="11625834" y="4421962"/>
                  </a:lnTo>
                  <a:lnTo>
                    <a:pt x="11698745" y="4408309"/>
                  </a:lnTo>
                  <a:lnTo>
                    <a:pt x="11770728" y="4391812"/>
                  </a:lnTo>
                  <a:lnTo>
                    <a:pt x="11841696" y="4372661"/>
                  </a:lnTo>
                  <a:lnTo>
                    <a:pt x="11911609" y="4351007"/>
                  </a:lnTo>
                  <a:lnTo>
                    <a:pt x="11980393" y="4327029"/>
                  </a:lnTo>
                  <a:lnTo>
                    <a:pt x="12047995" y="4300906"/>
                  </a:lnTo>
                  <a:lnTo>
                    <a:pt x="12114352" y="4272813"/>
                  </a:lnTo>
                  <a:lnTo>
                    <a:pt x="12179414" y="4242905"/>
                  </a:lnTo>
                  <a:lnTo>
                    <a:pt x="12243118" y="4211358"/>
                  </a:lnTo>
                  <a:lnTo>
                    <a:pt x="12305398" y="4178350"/>
                  </a:lnTo>
                  <a:lnTo>
                    <a:pt x="12366193" y="4144060"/>
                  </a:lnTo>
                  <a:lnTo>
                    <a:pt x="12425464" y="4108640"/>
                  </a:lnTo>
                  <a:lnTo>
                    <a:pt x="12483122" y="4072280"/>
                  </a:lnTo>
                  <a:lnTo>
                    <a:pt x="12539129" y="4035145"/>
                  </a:lnTo>
                  <a:lnTo>
                    <a:pt x="12593409" y="3997401"/>
                  </a:lnTo>
                  <a:lnTo>
                    <a:pt x="12645924" y="3959225"/>
                  </a:lnTo>
                  <a:lnTo>
                    <a:pt x="12696597" y="3920794"/>
                  </a:lnTo>
                  <a:lnTo>
                    <a:pt x="12745377" y="3882275"/>
                  </a:lnTo>
                  <a:lnTo>
                    <a:pt x="12792202" y="3843845"/>
                  </a:lnTo>
                  <a:lnTo>
                    <a:pt x="12837008" y="3805656"/>
                  </a:lnTo>
                  <a:lnTo>
                    <a:pt x="12879743" y="3767912"/>
                  </a:lnTo>
                  <a:lnTo>
                    <a:pt x="12920345" y="3730752"/>
                  </a:lnTo>
                  <a:lnTo>
                    <a:pt x="12958750" y="3694366"/>
                  </a:lnTo>
                  <a:lnTo>
                    <a:pt x="12994894" y="3658933"/>
                  </a:lnTo>
                  <a:lnTo>
                    <a:pt x="13028740" y="3624605"/>
                  </a:lnTo>
                  <a:lnTo>
                    <a:pt x="13056388" y="3595344"/>
                  </a:lnTo>
                  <a:lnTo>
                    <a:pt x="13083375" y="3565245"/>
                  </a:lnTo>
                  <a:lnTo>
                    <a:pt x="13109728" y="3534346"/>
                  </a:lnTo>
                  <a:lnTo>
                    <a:pt x="13135420" y="3502647"/>
                  </a:lnTo>
                  <a:lnTo>
                    <a:pt x="13160439" y="3470173"/>
                  </a:lnTo>
                  <a:lnTo>
                    <a:pt x="13184785" y="3436950"/>
                  </a:lnTo>
                  <a:lnTo>
                    <a:pt x="13208445" y="3402965"/>
                  </a:lnTo>
                  <a:lnTo>
                    <a:pt x="13231419" y="3368243"/>
                  </a:lnTo>
                  <a:lnTo>
                    <a:pt x="13253695" y="3332810"/>
                  </a:lnTo>
                  <a:lnTo>
                    <a:pt x="13275259" y="3296666"/>
                  </a:lnTo>
                  <a:lnTo>
                    <a:pt x="13296125" y="3259836"/>
                  </a:lnTo>
                  <a:lnTo>
                    <a:pt x="13316255" y="3222333"/>
                  </a:lnTo>
                  <a:lnTo>
                    <a:pt x="13335661" y="3184182"/>
                  </a:lnTo>
                  <a:lnTo>
                    <a:pt x="13354342" y="3145371"/>
                  </a:lnTo>
                  <a:lnTo>
                    <a:pt x="13372262" y="3105937"/>
                  </a:lnTo>
                  <a:lnTo>
                    <a:pt x="13389445" y="3065894"/>
                  </a:lnTo>
                  <a:lnTo>
                    <a:pt x="13405866" y="3025254"/>
                  </a:lnTo>
                  <a:lnTo>
                    <a:pt x="13421513" y="2984017"/>
                  </a:lnTo>
                  <a:lnTo>
                    <a:pt x="13436384" y="2942221"/>
                  </a:lnTo>
                  <a:lnTo>
                    <a:pt x="13450481" y="2899880"/>
                  </a:lnTo>
                  <a:lnTo>
                    <a:pt x="13463778" y="2856979"/>
                  </a:lnTo>
                  <a:lnTo>
                    <a:pt x="13476288" y="2813570"/>
                  </a:lnTo>
                  <a:lnTo>
                    <a:pt x="13487984" y="2769641"/>
                  </a:lnTo>
                  <a:lnTo>
                    <a:pt x="13498881" y="2725229"/>
                  </a:lnTo>
                  <a:lnTo>
                    <a:pt x="13508939" y="2680335"/>
                  </a:lnTo>
                  <a:lnTo>
                    <a:pt x="13518172" y="2634970"/>
                  </a:lnTo>
                  <a:lnTo>
                    <a:pt x="13526580" y="2589161"/>
                  </a:lnTo>
                  <a:lnTo>
                    <a:pt x="13534136" y="2542921"/>
                  </a:lnTo>
                  <a:lnTo>
                    <a:pt x="13540842" y="2496261"/>
                  </a:lnTo>
                  <a:lnTo>
                    <a:pt x="13546684" y="2449195"/>
                  </a:lnTo>
                  <a:lnTo>
                    <a:pt x="13551662" y="2401735"/>
                  </a:lnTo>
                  <a:lnTo>
                    <a:pt x="13555764" y="2353907"/>
                  </a:lnTo>
                  <a:lnTo>
                    <a:pt x="13558990" y="2305710"/>
                  </a:lnTo>
                  <a:lnTo>
                    <a:pt x="13561314" y="2257183"/>
                  </a:lnTo>
                  <a:lnTo>
                    <a:pt x="13562749" y="2208314"/>
                  </a:lnTo>
                  <a:lnTo>
                    <a:pt x="13563283" y="2159139"/>
                  </a:lnTo>
                  <a:close/>
                </a:path>
              </a:pathLst>
            </a:custGeom>
            <a:solidFill>
              <a:srgbClr val="4FA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64915" y="5324215"/>
            <a:ext cx="2655570" cy="2186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500" spc="-1100" dirty="0">
                <a:latin typeface="Trebuchet MS"/>
                <a:cs typeface="Trebuchet MS"/>
              </a:rPr>
              <a:t>1</a:t>
            </a:r>
            <a:endParaRPr sz="5500">
              <a:latin typeface="Trebuchet MS"/>
              <a:cs typeface="Trebuchet MS"/>
            </a:endParaRPr>
          </a:p>
          <a:p>
            <a:pPr marL="12700" marR="5080" algn="ctr">
              <a:lnSpc>
                <a:spcPct val="107400"/>
              </a:lnSpc>
              <a:spcBef>
                <a:spcPts val="2135"/>
              </a:spcBef>
            </a:pPr>
            <a:r>
              <a:rPr sz="3200" spc="254" dirty="0">
                <a:latin typeface="Trebuchet MS"/>
                <a:cs typeface="Trebuchet MS"/>
              </a:rPr>
              <a:t>Community </a:t>
            </a:r>
            <a:r>
              <a:rPr sz="3200" spc="295" dirty="0">
                <a:latin typeface="Trebuchet MS"/>
                <a:cs typeface="Trebuchet MS"/>
              </a:rPr>
              <a:t>Engagement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98581" y="5324215"/>
            <a:ext cx="2655570" cy="27133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735" algn="ctr">
              <a:lnSpc>
                <a:spcPct val="100000"/>
              </a:lnSpc>
              <a:spcBef>
                <a:spcPts val="130"/>
              </a:spcBef>
            </a:pPr>
            <a:r>
              <a:rPr sz="5500" spc="254" dirty="0">
                <a:latin typeface="Trebuchet MS"/>
                <a:cs typeface="Trebuchet MS"/>
              </a:rPr>
              <a:t>2</a:t>
            </a:r>
            <a:endParaRPr sz="5500">
              <a:latin typeface="Trebuchet MS"/>
              <a:cs typeface="Trebuchet MS"/>
            </a:endParaRPr>
          </a:p>
          <a:p>
            <a:pPr marL="12065" marR="5080" algn="ctr">
              <a:lnSpc>
                <a:spcPct val="107400"/>
              </a:lnSpc>
              <a:spcBef>
                <a:spcPts val="2155"/>
              </a:spcBef>
            </a:pPr>
            <a:r>
              <a:rPr sz="3200" spc="114" dirty="0">
                <a:latin typeface="Trebuchet MS"/>
                <a:cs typeface="Trebuchet MS"/>
              </a:rPr>
              <a:t>Relationships </a:t>
            </a:r>
            <a:r>
              <a:rPr sz="3200" spc="229" dirty="0">
                <a:latin typeface="Trebuchet MS"/>
                <a:cs typeface="Trebuchet MS"/>
              </a:rPr>
              <a:t>and </a:t>
            </a:r>
            <a:r>
              <a:rPr sz="3200" spc="130" dirty="0">
                <a:latin typeface="Trebuchet MS"/>
                <a:cs typeface="Trebuchet MS"/>
              </a:rPr>
              <a:t>Partnerships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25932" y="5324215"/>
            <a:ext cx="3739515" cy="2186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26364" algn="ctr">
              <a:lnSpc>
                <a:spcPct val="100000"/>
              </a:lnSpc>
              <a:spcBef>
                <a:spcPts val="130"/>
              </a:spcBef>
            </a:pPr>
            <a:r>
              <a:rPr sz="5500" spc="250" dirty="0">
                <a:latin typeface="Trebuchet MS"/>
                <a:cs typeface="Trebuchet MS"/>
              </a:rPr>
              <a:t>3</a:t>
            </a:r>
            <a:endParaRPr sz="5500">
              <a:latin typeface="Trebuchet MS"/>
              <a:cs typeface="Trebuchet MS"/>
            </a:endParaRPr>
          </a:p>
          <a:p>
            <a:pPr marL="835025" marR="5080" indent="-822960">
              <a:lnSpc>
                <a:spcPct val="107400"/>
              </a:lnSpc>
              <a:spcBef>
                <a:spcPts val="2135"/>
              </a:spcBef>
            </a:pPr>
            <a:r>
              <a:rPr sz="3200" spc="204" dirty="0">
                <a:latin typeface="Trebuchet MS"/>
                <a:cs typeface="Trebuchet MS"/>
              </a:rPr>
              <a:t>Funding</a:t>
            </a:r>
            <a:r>
              <a:rPr sz="3200" spc="-85" dirty="0">
                <a:latin typeface="Trebuchet MS"/>
                <a:cs typeface="Trebuchet MS"/>
              </a:rPr>
              <a:t> </a:t>
            </a:r>
            <a:r>
              <a:rPr sz="3200" spc="254" dirty="0">
                <a:latin typeface="Trebuchet MS"/>
                <a:cs typeface="Trebuchet MS"/>
              </a:rPr>
              <a:t>and</a:t>
            </a:r>
            <a:r>
              <a:rPr sz="3200" spc="-8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Other </a:t>
            </a:r>
            <a:r>
              <a:rPr sz="3200" spc="204" dirty="0">
                <a:latin typeface="Trebuchet MS"/>
                <a:cs typeface="Trebuchet MS"/>
              </a:rPr>
              <a:t>Resources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4363" y="1582188"/>
            <a:ext cx="10734040" cy="1033780"/>
          </a:xfrm>
          <a:custGeom>
            <a:avLst/>
            <a:gdLst/>
            <a:ahLst/>
            <a:cxnLst/>
            <a:rect l="l" t="t" r="r" b="b"/>
            <a:pathLst>
              <a:path w="10734040" h="1033780">
                <a:moveTo>
                  <a:pt x="87808" y="388739"/>
                </a:moveTo>
                <a:lnTo>
                  <a:pt x="536376" y="388739"/>
                </a:lnTo>
                <a:lnTo>
                  <a:pt x="536376" y="82748"/>
                </a:lnTo>
                <a:lnTo>
                  <a:pt x="537250" y="72553"/>
                </a:lnTo>
                <a:lnTo>
                  <a:pt x="565323" y="41746"/>
                </a:lnTo>
                <a:lnTo>
                  <a:pt x="581620" y="38992"/>
                </a:lnTo>
                <a:lnTo>
                  <a:pt x="589880" y="39681"/>
                </a:lnTo>
                <a:lnTo>
                  <a:pt x="622027" y="63698"/>
                </a:lnTo>
                <a:lnTo>
                  <a:pt x="625375" y="82748"/>
                </a:lnTo>
                <a:lnTo>
                  <a:pt x="625375" y="767953"/>
                </a:lnTo>
                <a:lnTo>
                  <a:pt x="604204" y="807857"/>
                </a:lnTo>
                <a:lnTo>
                  <a:pt x="580429" y="814387"/>
                </a:lnTo>
                <a:lnTo>
                  <a:pt x="572634" y="813661"/>
                </a:lnTo>
                <a:lnTo>
                  <a:pt x="539873" y="788268"/>
                </a:lnTo>
                <a:lnTo>
                  <a:pt x="536376" y="767953"/>
                </a:lnTo>
                <a:lnTo>
                  <a:pt x="536376" y="465831"/>
                </a:lnTo>
                <a:lnTo>
                  <a:pt x="87808" y="465831"/>
                </a:lnTo>
                <a:lnTo>
                  <a:pt x="87808" y="769143"/>
                </a:lnTo>
                <a:lnTo>
                  <a:pt x="87008" y="779989"/>
                </a:lnTo>
                <a:lnTo>
                  <a:pt x="61466" y="811634"/>
                </a:lnTo>
                <a:lnTo>
                  <a:pt x="46434" y="814387"/>
                </a:lnTo>
                <a:lnTo>
                  <a:pt x="37969" y="813661"/>
                </a:lnTo>
                <a:lnTo>
                  <a:pt x="3646" y="788565"/>
                </a:lnTo>
                <a:lnTo>
                  <a:pt x="0" y="769143"/>
                </a:lnTo>
                <a:lnTo>
                  <a:pt x="0" y="82748"/>
                </a:lnTo>
                <a:lnTo>
                  <a:pt x="20240" y="45187"/>
                </a:lnTo>
                <a:lnTo>
                  <a:pt x="42564" y="38992"/>
                </a:lnTo>
                <a:lnTo>
                  <a:pt x="50992" y="39718"/>
                </a:lnTo>
                <a:lnTo>
                  <a:pt x="84311" y="64442"/>
                </a:lnTo>
                <a:lnTo>
                  <a:pt x="87808" y="82748"/>
                </a:lnTo>
                <a:lnTo>
                  <a:pt x="87808" y="388739"/>
                </a:lnTo>
                <a:close/>
              </a:path>
              <a:path w="10734040" h="1033780">
                <a:moveTo>
                  <a:pt x="1104771" y="826591"/>
                </a:moveTo>
                <a:lnTo>
                  <a:pt x="1058076" y="823819"/>
                </a:lnTo>
                <a:lnTo>
                  <a:pt x="1014432" y="815503"/>
                </a:lnTo>
                <a:lnTo>
                  <a:pt x="973839" y="801644"/>
                </a:lnTo>
                <a:lnTo>
                  <a:pt x="936297" y="782240"/>
                </a:lnTo>
                <a:lnTo>
                  <a:pt x="902458" y="758018"/>
                </a:lnTo>
                <a:lnTo>
                  <a:pt x="872673" y="730001"/>
                </a:lnTo>
                <a:lnTo>
                  <a:pt x="846945" y="698189"/>
                </a:lnTo>
                <a:lnTo>
                  <a:pt x="825272" y="662582"/>
                </a:lnTo>
                <a:lnTo>
                  <a:pt x="808212" y="624129"/>
                </a:lnTo>
                <a:lnTo>
                  <a:pt x="796027" y="583778"/>
                </a:lnTo>
                <a:lnTo>
                  <a:pt x="788716" y="541529"/>
                </a:lnTo>
                <a:lnTo>
                  <a:pt x="786279" y="497383"/>
                </a:lnTo>
                <a:lnTo>
                  <a:pt x="788865" y="454074"/>
                </a:lnTo>
                <a:lnTo>
                  <a:pt x="796622" y="413146"/>
                </a:lnTo>
                <a:lnTo>
                  <a:pt x="809552" y="374600"/>
                </a:lnTo>
                <a:lnTo>
                  <a:pt x="827653" y="338435"/>
                </a:lnTo>
                <a:lnTo>
                  <a:pt x="850368" y="305116"/>
                </a:lnTo>
                <a:lnTo>
                  <a:pt x="876841" y="275406"/>
                </a:lnTo>
                <a:lnTo>
                  <a:pt x="907071" y="249305"/>
                </a:lnTo>
                <a:lnTo>
                  <a:pt x="941060" y="226814"/>
                </a:lnTo>
                <a:lnTo>
                  <a:pt x="978304" y="208582"/>
                </a:lnTo>
                <a:lnTo>
                  <a:pt x="1018004" y="195560"/>
                </a:lnTo>
                <a:lnTo>
                  <a:pt x="1060160" y="187746"/>
                </a:lnTo>
                <a:lnTo>
                  <a:pt x="1104771" y="185142"/>
                </a:lnTo>
                <a:lnTo>
                  <a:pt x="1149754" y="187858"/>
                </a:lnTo>
                <a:lnTo>
                  <a:pt x="1192133" y="196006"/>
                </a:lnTo>
                <a:lnTo>
                  <a:pt x="1231907" y="209587"/>
                </a:lnTo>
                <a:lnTo>
                  <a:pt x="1269077" y="228599"/>
                </a:lnTo>
                <a:lnTo>
                  <a:pt x="1303140" y="251984"/>
                </a:lnTo>
                <a:lnTo>
                  <a:pt x="1333296" y="278978"/>
                </a:lnTo>
                <a:lnTo>
                  <a:pt x="1359546" y="309581"/>
                </a:lnTo>
                <a:lnTo>
                  <a:pt x="1381889" y="343792"/>
                </a:lnTo>
                <a:lnTo>
                  <a:pt x="1399860" y="380795"/>
                </a:lnTo>
                <a:lnTo>
                  <a:pt x="1412696" y="419769"/>
                </a:lnTo>
                <a:lnTo>
                  <a:pt x="1420398" y="460716"/>
                </a:lnTo>
                <a:lnTo>
                  <a:pt x="1422965" y="503634"/>
                </a:lnTo>
                <a:lnTo>
                  <a:pt x="1420361" y="548710"/>
                </a:lnTo>
                <a:lnTo>
                  <a:pt x="1412547" y="591368"/>
                </a:lnTo>
                <a:lnTo>
                  <a:pt x="1399525" y="631607"/>
                </a:lnTo>
                <a:lnTo>
                  <a:pt x="1381294" y="669428"/>
                </a:lnTo>
                <a:lnTo>
                  <a:pt x="1358727" y="703975"/>
                </a:lnTo>
                <a:lnTo>
                  <a:pt x="1332403" y="734689"/>
                </a:lnTo>
                <a:lnTo>
                  <a:pt x="1302322" y="761572"/>
                </a:lnTo>
                <a:lnTo>
                  <a:pt x="1268482" y="784621"/>
                </a:lnTo>
                <a:lnTo>
                  <a:pt x="1231572" y="802983"/>
                </a:lnTo>
                <a:lnTo>
                  <a:pt x="1191984" y="816098"/>
                </a:lnTo>
                <a:lnTo>
                  <a:pt x="1149717" y="823968"/>
                </a:lnTo>
                <a:lnTo>
                  <a:pt x="1104771" y="826591"/>
                </a:lnTo>
                <a:close/>
              </a:path>
              <a:path w="10734040" h="1033780">
                <a:moveTo>
                  <a:pt x="1103283" y="268188"/>
                </a:moveTo>
                <a:lnTo>
                  <a:pt x="1046579" y="274885"/>
                </a:lnTo>
                <a:lnTo>
                  <a:pt x="993150" y="294977"/>
                </a:lnTo>
                <a:lnTo>
                  <a:pt x="946195" y="328389"/>
                </a:lnTo>
                <a:lnTo>
                  <a:pt x="908913" y="375046"/>
                </a:lnTo>
                <a:lnTo>
                  <a:pt x="884803" y="434578"/>
                </a:lnTo>
                <a:lnTo>
                  <a:pt x="876766" y="507206"/>
                </a:lnTo>
                <a:lnTo>
                  <a:pt x="878552" y="538813"/>
                </a:lnTo>
                <a:lnTo>
                  <a:pt x="892840" y="597898"/>
                </a:lnTo>
                <a:lnTo>
                  <a:pt x="921043" y="650806"/>
                </a:lnTo>
                <a:lnTo>
                  <a:pt x="960928" y="693520"/>
                </a:lnTo>
                <a:lnTo>
                  <a:pt x="1011791" y="724606"/>
                </a:lnTo>
                <a:lnTo>
                  <a:pt x="1071619" y="740382"/>
                </a:lnTo>
                <a:lnTo>
                  <a:pt x="1104771" y="742354"/>
                </a:lnTo>
                <a:lnTo>
                  <a:pt x="1137829" y="740308"/>
                </a:lnTo>
                <a:lnTo>
                  <a:pt x="1197807" y="723937"/>
                </a:lnTo>
                <a:lnTo>
                  <a:pt x="1249171" y="691846"/>
                </a:lnTo>
                <a:lnTo>
                  <a:pt x="1289355" y="648834"/>
                </a:lnTo>
                <a:lnTo>
                  <a:pt x="1317725" y="596596"/>
                </a:lnTo>
                <a:lnTo>
                  <a:pt x="1332162" y="539594"/>
                </a:lnTo>
                <a:lnTo>
                  <a:pt x="1333966" y="509587"/>
                </a:lnTo>
                <a:lnTo>
                  <a:pt x="1331864" y="469943"/>
                </a:lnTo>
                <a:lnTo>
                  <a:pt x="1315046" y="401928"/>
                </a:lnTo>
                <a:lnTo>
                  <a:pt x="1282304" y="348741"/>
                </a:lnTo>
                <a:lnTo>
                  <a:pt x="1238995" y="309153"/>
                </a:lnTo>
                <a:lnTo>
                  <a:pt x="1186943" y="282922"/>
                </a:lnTo>
                <a:lnTo>
                  <a:pt x="1131727" y="269825"/>
                </a:lnTo>
                <a:lnTo>
                  <a:pt x="1103283" y="268188"/>
                </a:lnTo>
                <a:close/>
              </a:path>
              <a:path w="10734040" h="1033780">
                <a:moveTo>
                  <a:pt x="1519247" y="252412"/>
                </a:moveTo>
                <a:lnTo>
                  <a:pt x="1516531" y="240301"/>
                </a:lnTo>
                <a:lnTo>
                  <a:pt x="1517014" y="229567"/>
                </a:lnTo>
                <a:lnTo>
                  <a:pt x="1520698" y="220209"/>
                </a:lnTo>
                <a:lnTo>
                  <a:pt x="1555989" y="198276"/>
                </a:lnTo>
                <a:lnTo>
                  <a:pt x="1566574" y="197346"/>
                </a:lnTo>
                <a:lnTo>
                  <a:pt x="1579020" y="198648"/>
                </a:lnTo>
                <a:lnTo>
                  <a:pt x="1589270" y="202555"/>
                </a:lnTo>
                <a:lnTo>
                  <a:pt x="1597326" y="209066"/>
                </a:lnTo>
                <a:lnTo>
                  <a:pt x="1603186" y="218182"/>
                </a:lnTo>
                <a:lnTo>
                  <a:pt x="1804401" y="664368"/>
                </a:lnTo>
                <a:lnTo>
                  <a:pt x="1996985" y="276820"/>
                </a:lnTo>
                <a:lnTo>
                  <a:pt x="2030521" y="246161"/>
                </a:lnTo>
                <a:lnTo>
                  <a:pt x="2038657" y="246161"/>
                </a:lnTo>
                <a:lnTo>
                  <a:pt x="2073092" y="263407"/>
                </a:lnTo>
                <a:lnTo>
                  <a:pt x="2274996" y="666749"/>
                </a:lnTo>
                <a:lnTo>
                  <a:pt x="2472640" y="221753"/>
                </a:lnTo>
                <a:lnTo>
                  <a:pt x="2475815" y="212824"/>
                </a:lnTo>
                <a:lnTo>
                  <a:pt x="2481073" y="206573"/>
                </a:lnTo>
                <a:lnTo>
                  <a:pt x="2488415" y="203001"/>
                </a:lnTo>
                <a:lnTo>
                  <a:pt x="2495758" y="199231"/>
                </a:lnTo>
                <a:lnTo>
                  <a:pt x="2503497" y="197346"/>
                </a:lnTo>
                <a:lnTo>
                  <a:pt x="2511633" y="197346"/>
                </a:lnTo>
                <a:lnTo>
                  <a:pt x="2548542" y="212228"/>
                </a:lnTo>
                <a:lnTo>
                  <a:pt x="2558290" y="229269"/>
                </a:lnTo>
                <a:lnTo>
                  <a:pt x="2557974" y="239631"/>
                </a:lnTo>
                <a:lnTo>
                  <a:pt x="2317858" y="789979"/>
                </a:lnTo>
                <a:lnTo>
                  <a:pt x="2278568" y="814387"/>
                </a:lnTo>
                <a:lnTo>
                  <a:pt x="2270630" y="814387"/>
                </a:lnTo>
                <a:lnTo>
                  <a:pt x="2236003" y="789979"/>
                </a:lnTo>
                <a:lnTo>
                  <a:pt x="2042229" y="391417"/>
                </a:lnTo>
                <a:lnTo>
                  <a:pt x="1841013" y="788788"/>
                </a:lnTo>
                <a:lnTo>
                  <a:pt x="1810503" y="812750"/>
                </a:lnTo>
                <a:lnTo>
                  <a:pt x="1797258" y="814387"/>
                </a:lnTo>
                <a:lnTo>
                  <a:pt x="1784663" y="812787"/>
                </a:lnTo>
                <a:lnTo>
                  <a:pt x="1773966" y="807987"/>
                </a:lnTo>
                <a:lnTo>
                  <a:pt x="1765167" y="799988"/>
                </a:lnTo>
                <a:lnTo>
                  <a:pt x="1758265" y="788788"/>
                </a:lnTo>
                <a:lnTo>
                  <a:pt x="1519247" y="252412"/>
                </a:lnTo>
                <a:close/>
              </a:path>
              <a:path w="10734040" h="1033780">
                <a:moveTo>
                  <a:pt x="3245495" y="500955"/>
                </a:moveTo>
                <a:lnTo>
                  <a:pt x="2945756" y="104774"/>
                </a:lnTo>
                <a:lnTo>
                  <a:pt x="2938221" y="92329"/>
                </a:lnTo>
                <a:lnTo>
                  <a:pt x="2935263" y="80590"/>
                </a:lnTo>
                <a:lnTo>
                  <a:pt x="2936882" y="69558"/>
                </a:lnTo>
                <a:lnTo>
                  <a:pt x="2972322" y="40258"/>
                </a:lnTo>
                <a:lnTo>
                  <a:pt x="2983558" y="38992"/>
                </a:lnTo>
                <a:lnTo>
                  <a:pt x="2995595" y="40295"/>
                </a:lnTo>
                <a:lnTo>
                  <a:pt x="3006106" y="44201"/>
                </a:lnTo>
                <a:lnTo>
                  <a:pt x="3015091" y="50713"/>
                </a:lnTo>
                <a:lnTo>
                  <a:pt x="3022551" y="59828"/>
                </a:lnTo>
                <a:lnTo>
                  <a:pt x="3289548" y="424160"/>
                </a:lnTo>
                <a:lnTo>
                  <a:pt x="3558927" y="59828"/>
                </a:lnTo>
                <a:lnTo>
                  <a:pt x="3566313" y="50713"/>
                </a:lnTo>
                <a:lnTo>
                  <a:pt x="3575075" y="44201"/>
                </a:lnTo>
                <a:lnTo>
                  <a:pt x="3585214" y="40295"/>
                </a:lnTo>
                <a:lnTo>
                  <a:pt x="3596730" y="38992"/>
                </a:lnTo>
                <a:lnTo>
                  <a:pt x="3607315" y="40183"/>
                </a:lnTo>
                <a:lnTo>
                  <a:pt x="3639518" y="67921"/>
                </a:lnTo>
                <a:lnTo>
                  <a:pt x="3641080" y="78804"/>
                </a:lnTo>
                <a:lnTo>
                  <a:pt x="3638625" y="90692"/>
                </a:lnTo>
                <a:lnTo>
                  <a:pt x="3632151" y="103584"/>
                </a:lnTo>
                <a:lnTo>
                  <a:pt x="3335685" y="500955"/>
                </a:lnTo>
                <a:lnTo>
                  <a:pt x="3335685" y="769143"/>
                </a:lnTo>
                <a:lnTo>
                  <a:pt x="3313733" y="808192"/>
                </a:lnTo>
                <a:lnTo>
                  <a:pt x="3290739" y="814387"/>
                </a:lnTo>
                <a:lnTo>
                  <a:pt x="3281828" y="813699"/>
                </a:lnTo>
                <a:lnTo>
                  <a:pt x="3248844" y="789309"/>
                </a:lnTo>
                <a:lnTo>
                  <a:pt x="3245495" y="769143"/>
                </a:lnTo>
                <a:lnTo>
                  <a:pt x="3245495" y="500955"/>
                </a:lnTo>
                <a:close/>
              </a:path>
              <a:path w="10734040" h="1033780">
                <a:moveTo>
                  <a:pt x="4040605" y="826591"/>
                </a:moveTo>
                <a:lnTo>
                  <a:pt x="3993910" y="823819"/>
                </a:lnTo>
                <a:lnTo>
                  <a:pt x="3950266" y="815503"/>
                </a:lnTo>
                <a:lnTo>
                  <a:pt x="3909673" y="801644"/>
                </a:lnTo>
                <a:lnTo>
                  <a:pt x="3872131" y="782240"/>
                </a:lnTo>
                <a:lnTo>
                  <a:pt x="3838292" y="758018"/>
                </a:lnTo>
                <a:lnTo>
                  <a:pt x="3808507" y="730001"/>
                </a:lnTo>
                <a:lnTo>
                  <a:pt x="3782779" y="698189"/>
                </a:lnTo>
                <a:lnTo>
                  <a:pt x="3761106" y="662582"/>
                </a:lnTo>
                <a:lnTo>
                  <a:pt x="3744046" y="624129"/>
                </a:lnTo>
                <a:lnTo>
                  <a:pt x="3731861" y="583778"/>
                </a:lnTo>
                <a:lnTo>
                  <a:pt x="3724550" y="541529"/>
                </a:lnTo>
                <a:lnTo>
                  <a:pt x="3722113" y="497383"/>
                </a:lnTo>
                <a:lnTo>
                  <a:pt x="3724699" y="454074"/>
                </a:lnTo>
                <a:lnTo>
                  <a:pt x="3732456" y="413146"/>
                </a:lnTo>
                <a:lnTo>
                  <a:pt x="3745386" y="374600"/>
                </a:lnTo>
                <a:lnTo>
                  <a:pt x="3763487" y="338435"/>
                </a:lnTo>
                <a:lnTo>
                  <a:pt x="3786202" y="305116"/>
                </a:lnTo>
                <a:lnTo>
                  <a:pt x="3812675" y="275406"/>
                </a:lnTo>
                <a:lnTo>
                  <a:pt x="3842905" y="249305"/>
                </a:lnTo>
                <a:lnTo>
                  <a:pt x="3876894" y="226814"/>
                </a:lnTo>
                <a:lnTo>
                  <a:pt x="3914138" y="208582"/>
                </a:lnTo>
                <a:lnTo>
                  <a:pt x="3953838" y="195560"/>
                </a:lnTo>
                <a:lnTo>
                  <a:pt x="3995994" y="187746"/>
                </a:lnTo>
                <a:lnTo>
                  <a:pt x="4040605" y="185142"/>
                </a:lnTo>
                <a:lnTo>
                  <a:pt x="4085588" y="187858"/>
                </a:lnTo>
                <a:lnTo>
                  <a:pt x="4127967" y="196006"/>
                </a:lnTo>
                <a:lnTo>
                  <a:pt x="4167741" y="209587"/>
                </a:lnTo>
                <a:lnTo>
                  <a:pt x="4204911" y="228599"/>
                </a:lnTo>
                <a:lnTo>
                  <a:pt x="4238974" y="251984"/>
                </a:lnTo>
                <a:lnTo>
                  <a:pt x="4269130" y="278978"/>
                </a:lnTo>
                <a:lnTo>
                  <a:pt x="4295380" y="309581"/>
                </a:lnTo>
                <a:lnTo>
                  <a:pt x="4317723" y="343792"/>
                </a:lnTo>
                <a:lnTo>
                  <a:pt x="4335694" y="380795"/>
                </a:lnTo>
                <a:lnTo>
                  <a:pt x="4348530" y="419769"/>
                </a:lnTo>
                <a:lnTo>
                  <a:pt x="4356232" y="460716"/>
                </a:lnTo>
                <a:lnTo>
                  <a:pt x="4358799" y="503634"/>
                </a:lnTo>
                <a:lnTo>
                  <a:pt x="4356195" y="548710"/>
                </a:lnTo>
                <a:lnTo>
                  <a:pt x="4348381" y="591368"/>
                </a:lnTo>
                <a:lnTo>
                  <a:pt x="4335359" y="631607"/>
                </a:lnTo>
                <a:lnTo>
                  <a:pt x="4317127" y="669428"/>
                </a:lnTo>
                <a:lnTo>
                  <a:pt x="4294561" y="703975"/>
                </a:lnTo>
                <a:lnTo>
                  <a:pt x="4268238" y="734689"/>
                </a:lnTo>
                <a:lnTo>
                  <a:pt x="4238156" y="761572"/>
                </a:lnTo>
                <a:lnTo>
                  <a:pt x="4204316" y="784621"/>
                </a:lnTo>
                <a:lnTo>
                  <a:pt x="4167406" y="802983"/>
                </a:lnTo>
                <a:lnTo>
                  <a:pt x="4127818" y="816098"/>
                </a:lnTo>
                <a:lnTo>
                  <a:pt x="4085551" y="823968"/>
                </a:lnTo>
                <a:lnTo>
                  <a:pt x="4040605" y="826591"/>
                </a:lnTo>
                <a:close/>
              </a:path>
              <a:path w="10734040" h="1033780">
                <a:moveTo>
                  <a:pt x="4039117" y="268188"/>
                </a:moveTo>
                <a:lnTo>
                  <a:pt x="3982413" y="274885"/>
                </a:lnTo>
                <a:lnTo>
                  <a:pt x="3928984" y="294977"/>
                </a:lnTo>
                <a:lnTo>
                  <a:pt x="3882028" y="328389"/>
                </a:lnTo>
                <a:lnTo>
                  <a:pt x="3844747" y="375046"/>
                </a:lnTo>
                <a:lnTo>
                  <a:pt x="3820637" y="434578"/>
                </a:lnTo>
                <a:lnTo>
                  <a:pt x="3812600" y="507206"/>
                </a:lnTo>
                <a:lnTo>
                  <a:pt x="3814386" y="538813"/>
                </a:lnTo>
                <a:lnTo>
                  <a:pt x="3828674" y="597898"/>
                </a:lnTo>
                <a:lnTo>
                  <a:pt x="3856877" y="650806"/>
                </a:lnTo>
                <a:lnTo>
                  <a:pt x="3896763" y="693520"/>
                </a:lnTo>
                <a:lnTo>
                  <a:pt x="3947624" y="724606"/>
                </a:lnTo>
                <a:lnTo>
                  <a:pt x="4007453" y="740382"/>
                </a:lnTo>
                <a:lnTo>
                  <a:pt x="4040605" y="742354"/>
                </a:lnTo>
                <a:lnTo>
                  <a:pt x="4073663" y="740308"/>
                </a:lnTo>
                <a:lnTo>
                  <a:pt x="4133641" y="723937"/>
                </a:lnTo>
                <a:lnTo>
                  <a:pt x="4185005" y="691846"/>
                </a:lnTo>
                <a:lnTo>
                  <a:pt x="4225189" y="648834"/>
                </a:lnTo>
                <a:lnTo>
                  <a:pt x="4253559" y="596596"/>
                </a:lnTo>
                <a:lnTo>
                  <a:pt x="4267996" y="539594"/>
                </a:lnTo>
                <a:lnTo>
                  <a:pt x="4269800" y="509587"/>
                </a:lnTo>
                <a:lnTo>
                  <a:pt x="4267698" y="469943"/>
                </a:lnTo>
                <a:lnTo>
                  <a:pt x="4250880" y="401928"/>
                </a:lnTo>
                <a:lnTo>
                  <a:pt x="4218138" y="348741"/>
                </a:lnTo>
                <a:lnTo>
                  <a:pt x="4174829" y="309153"/>
                </a:lnTo>
                <a:lnTo>
                  <a:pt x="4122777" y="282922"/>
                </a:lnTo>
                <a:lnTo>
                  <a:pt x="4067561" y="269825"/>
                </a:lnTo>
                <a:lnTo>
                  <a:pt x="4039117" y="268188"/>
                </a:lnTo>
                <a:close/>
              </a:path>
              <a:path w="10734040" h="1033780">
                <a:moveTo>
                  <a:pt x="4589025" y="553342"/>
                </a:moveTo>
                <a:lnTo>
                  <a:pt x="4595723" y="606251"/>
                </a:lnTo>
                <a:lnTo>
                  <a:pt x="4615814" y="652462"/>
                </a:lnTo>
                <a:lnTo>
                  <a:pt x="4646696" y="690488"/>
                </a:lnTo>
                <a:lnTo>
                  <a:pt x="4685764" y="719435"/>
                </a:lnTo>
                <a:lnTo>
                  <a:pt x="4730561" y="737517"/>
                </a:lnTo>
                <a:lnTo>
                  <a:pt x="4778037" y="743545"/>
                </a:lnTo>
                <a:lnTo>
                  <a:pt x="4807449" y="741684"/>
                </a:lnTo>
                <a:lnTo>
                  <a:pt x="4863260" y="726802"/>
                </a:lnTo>
                <a:lnTo>
                  <a:pt x="4914364" y="697482"/>
                </a:lnTo>
                <a:lnTo>
                  <a:pt x="4956631" y="656406"/>
                </a:lnTo>
                <a:lnTo>
                  <a:pt x="4988647" y="604465"/>
                </a:lnTo>
                <a:lnTo>
                  <a:pt x="5005167" y="545231"/>
                </a:lnTo>
                <a:lnTo>
                  <a:pt x="5007232" y="513159"/>
                </a:lnTo>
                <a:lnTo>
                  <a:pt x="5007232" y="228004"/>
                </a:lnTo>
                <a:lnTo>
                  <a:pt x="5009986" y="209252"/>
                </a:lnTo>
                <a:lnTo>
                  <a:pt x="5018246" y="195857"/>
                </a:lnTo>
                <a:lnTo>
                  <a:pt x="5032012" y="187821"/>
                </a:lnTo>
                <a:lnTo>
                  <a:pt x="5051285" y="185142"/>
                </a:lnTo>
                <a:lnTo>
                  <a:pt x="5061071" y="185830"/>
                </a:lnTo>
                <a:lnTo>
                  <a:pt x="5094222" y="209624"/>
                </a:lnTo>
                <a:lnTo>
                  <a:pt x="5097422" y="228004"/>
                </a:lnTo>
                <a:lnTo>
                  <a:pt x="5097422" y="771822"/>
                </a:lnTo>
                <a:lnTo>
                  <a:pt x="5077107" y="808192"/>
                </a:lnTo>
                <a:lnTo>
                  <a:pt x="5053667" y="814387"/>
                </a:lnTo>
                <a:lnTo>
                  <a:pt x="5045872" y="813699"/>
                </a:lnTo>
                <a:lnTo>
                  <a:pt x="5013111" y="789681"/>
                </a:lnTo>
                <a:lnTo>
                  <a:pt x="5009614" y="770631"/>
                </a:lnTo>
                <a:lnTo>
                  <a:pt x="5009614" y="698599"/>
                </a:lnTo>
                <a:lnTo>
                  <a:pt x="4991289" y="729815"/>
                </a:lnTo>
                <a:lnTo>
                  <a:pt x="4942920" y="778631"/>
                </a:lnTo>
                <a:lnTo>
                  <a:pt x="4880375" y="809513"/>
                </a:lnTo>
                <a:lnTo>
                  <a:pt x="4812361" y="824693"/>
                </a:lnTo>
                <a:lnTo>
                  <a:pt x="4776846" y="826591"/>
                </a:lnTo>
                <a:lnTo>
                  <a:pt x="4741891" y="824619"/>
                </a:lnTo>
                <a:lnTo>
                  <a:pt x="4674769" y="808843"/>
                </a:lnTo>
                <a:lnTo>
                  <a:pt x="4612391" y="777292"/>
                </a:lnTo>
                <a:lnTo>
                  <a:pt x="4560897" y="730857"/>
                </a:lnTo>
                <a:lnTo>
                  <a:pt x="4522295" y="669986"/>
                </a:lnTo>
                <a:lnTo>
                  <a:pt x="4502500" y="595572"/>
                </a:lnTo>
                <a:lnTo>
                  <a:pt x="4500026" y="553342"/>
                </a:lnTo>
                <a:lnTo>
                  <a:pt x="4500026" y="228004"/>
                </a:lnTo>
                <a:lnTo>
                  <a:pt x="4502779" y="209252"/>
                </a:lnTo>
                <a:lnTo>
                  <a:pt x="4511040" y="195857"/>
                </a:lnTo>
                <a:lnTo>
                  <a:pt x="4524806" y="187821"/>
                </a:lnTo>
                <a:lnTo>
                  <a:pt x="4544079" y="185142"/>
                </a:lnTo>
                <a:lnTo>
                  <a:pt x="4553827" y="185830"/>
                </a:lnTo>
                <a:lnTo>
                  <a:pt x="4585974" y="209624"/>
                </a:lnTo>
                <a:lnTo>
                  <a:pt x="4589025" y="553342"/>
                </a:lnTo>
                <a:close/>
              </a:path>
              <a:path w="10734040" h="1033780">
                <a:moveTo>
                  <a:pt x="5987665" y="26789"/>
                </a:moveTo>
                <a:lnTo>
                  <a:pt x="6028388" y="28630"/>
                </a:lnTo>
                <a:lnTo>
                  <a:pt x="6067809" y="34156"/>
                </a:lnTo>
                <a:lnTo>
                  <a:pt x="6105927" y="43364"/>
                </a:lnTo>
                <a:lnTo>
                  <a:pt x="6142744" y="56257"/>
                </a:lnTo>
                <a:lnTo>
                  <a:pt x="6178183" y="72888"/>
                </a:lnTo>
                <a:lnTo>
                  <a:pt x="6211874" y="93612"/>
                </a:lnTo>
                <a:lnTo>
                  <a:pt x="6243817" y="118429"/>
                </a:lnTo>
                <a:lnTo>
                  <a:pt x="6274010" y="147339"/>
                </a:lnTo>
                <a:lnTo>
                  <a:pt x="6285228" y="170947"/>
                </a:lnTo>
                <a:lnTo>
                  <a:pt x="6285023" y="178593"/>
                </a:lnTo>
                <a:lnTo>
                  <a:pt x="6256225" y="212154"/>
                </a:lnTo>
                <a:lnTo>
                  <a:pt x="6240970" y="215205"/>
                </a:lnTo>
                <a:lnTo>
                  <a:pt x="6233231" y="214628"/>
                </a:lnTo>
                <a:lnTo>
                  <a:pt x="6225790" y="212303"/>
                </a:lnTo>
                <a:lnTo>
                  <a:pt x="6218646" y="208229"/>
                </a:lnTo>
                <a:lnTo>
                  <a:pt x="6211800" y="202406"/>
                </a:lnTo>
                <a:lnTo>
                  <a:pt x="6186946" y="178240"/>
                </a:lnTo>
                <a:lnTo>
                  <a:pt x="6161198" y="158129"/>
                </a:lnTo>
                <a:lnTo>
                  <a:pt x="6107025" y="130075"/>
                </a:lnTo>
                <a:lnTo>
                  <a:pt x="6049800" y="114895"/>
                </a:lnTo>
                <a:lnTo>
                  <a:pt x="5990046" y="109835"/>
                </a:lnTo>
                <a:lnTo>
                  <a:pt x="5965248" y="110746"/>
                </a:lnTo>
                <a:lnTo>
                  <a:pt x="5913307" y="118039"/>
                </a:lnTo>
                <a:lnTo>
                  <a:pt x="5859189" y="132940"/>
                </a:lnTo>
                <a:lnTo>
                  <a:pt x="5807695" y="157348"/>
                </a:lnTo>
                <a:lnTo>
                  <a:pt x="5760293" y="191820"/>
                </a:lnTo>
                <a:lnTo>
                  <a:pt x="5721002" y="238701"/>
                </a:lnTo>
                <a:lnTo>
                  <a:pt x="5691311" y="298809"/>
                </a:lnTo>
                <a:lnTo>
                  <a:pt x="5676130" y="373819"/>
                </a:lnTo>
                <a:lnTo>
                  <a:pt x="5674233" y="417016"/>
                </a:lnTo>
                <a:lnTo>
                  <a:pt x="5676856" y="461609"/>
                </a:lnTo>
                <a:lnTo>
                  <a:pt x="5684725" y="504006"/>
                </a:lnTo>
                <a:lnTo>
                  <a:pt x="5697841" y="544208"/>
                </a:lnTo>
                <a:lnTo>
                  <a:pt x="5716202" y="582215"/>
                </a:lnTo>
                <a:lnTo>
                  <a:pt x="5738992" y="617208"/>
                </a:lnTo>
                <a:lnTo>
                  <a:pt x="5765390" y="648369"/>
                </a:lnTo>
                <a:lnTo>
                  <a:pt x="5795398" y="675698"/>
                </a:lnTo>
                <a:lnTo>
                  <a:pt x="5829014" y="699194"/>
                </a:lnTo>
                <a:lnTo>
                  <a:pt x="5865179" y="718077"/>
                </a:lnTo>
                <a:lnTo>
                  <a:pt x="5902833" y="731564"/>
                </a:lnTo>
                <a:lnTo>
                  <a:pt x="5941975" y="739657"/>
                </a:lnTo>
                <a:lnTo>
                  <a:pt x="5982605" y="742354"/>
                </a:lnTo>
                <a:lnTo>
                  <a:pt x="6017523" y="740457"/>
                </a:lnTo>
                <a:lnTo>
                  <a:pt x="6084347" y="725276"/>
                </a:lnTo>
                <a:lnTo>
                  <a:pt x="6146390" y="695269"/>
                </a:lnTo>
                <a:lnTo>
                  <a:pt x="6199075" y="652555"/>
                </a:lnTo>
                <a:lnTo>
                  <a:pt x="6226943" y="620110"/>
                </a:lnTo>
                <a:lnTo>
                  <a:pt x="6233083" y="615329"/>
                </a:lnTo>
                <a:lnTo>
                  <a:pt x="6278177" y="618827"/>
                </a:lnTo>
                <a:lnTo>
                  <a:pt x="6299404" y="650936"/>
                </a:lnTo>
                <a:lnTo>
                  <a:pt x="6298790" y="658862"/>
                </a:lnTo>
                <a:lnTo>
                  <a:pt x="6273452" y="698357"/>
                </a:lnTo>
                <a:lnTo>
                  <a:pt x="6231482" y="739285"/>
                </a:lnTo>
                <a:lnTo>
                  <a:pt x="6180974" y="773199"/>
                </a:lnTo>
                <a:lnTo>
                  <a:pt x="6126057" y="799095"/>
                </a:lnTo>
                <a:lnTo>
                  <a:pt x="6068014" y="816712"/>
                </a:lnTo>
                <a:lnTo>
                  <a:pt x="6009524" y="825493"/>
                </a:lnTo>
                <a:lnTo>
                  <a:pt x="5980224" y="826591"/>
                </a:lnTo>
                <a:lnTo>
                  <a:pt x="5941677" y="824693"/>
                </a:lnTo>
                <a:lnTo>
                  <a:pt x="5867263" y="809513"/>
                </a:lnTo>
                <a:lnTo>
                  <a:pt x="5831395" y="796230"/>
                </a:lnTo>
                <a:lnTo>
                  <a:pt x="5797091" y="779394"/>
                </a:lnTo>
                <a:lnTo>
                  <a:pt x="5734285" y="736680"/>
                </a:lnTo>
                <a:lnTo>
                  <a:pt x="5705784" y="710803"/>
                </a:lnTo>
                <a:lnTo>
                  <a:pt x="5679833" y="682116"/>
                </a:lnTo>
                <a:lnTo>
                  <a:pt x="5656746" y="650825"/>
                </a:lnTo>
                <a:lnTo>
                  <a:pt x="5636524" y="616929"/>
                </a:lnTo>
                <a:lnTo>
                  <a:pt x="5619167" y="580429"/>
                </a:lnTo>
                <a:lnTo>
                  <a:pt x="5605363" y="541790"/>
                </a:lnTo>
                <a:lnTo>
                  <a:pt x="5595503" y="501476"/>
                </a:lnTo>
                <a:lnTo>
                  <a:pt x="5589587" y="459488"/>
                </a:lnTo>
                <a:lnTo>
                  <a:pt x="5587615" y="415825"/>
                </a:lnTo>
                <a:lnTo>
                  <a:pt x="5590015" y="365261"/>
                </a:lnTo>
                <a:lnTo>
                  <a:pt x="5597214" y="318641"/>
                </a:lnTo>
                <a:lnTo>
                  <a:pt x="5609214" y="275964"/>
                </a:lnTo>
                <a:lnTo>
                  <a:pt x="5626013" y="237232"/>
                </a:lnTo>
                <a:lnTo>
                  <a:pt x="5646662" y="202034"/>
                </a:lnTo>
                <a:lnTo>
                  <a:pt x="5670215" y="170259"/>
                </a:lnTo>
                <a:lnTo>
                  <a:pt x="5696669" y="141907"/>
                </a:lnTo>
                <a:lnTo>
                  <a:pt x="5726025" y="116978"/>
                </a:lnTo>
                <a:lnTo>
                  <a:pt x="5789575" y="76720"/>
                </a:lnTo>
                <a:lnTo>
                  <a:pt x="5856994" y="48815"/>
                </a:lnTo>
                <a:lnTo>
                  <a:pt x="5924487" y="32295"/>
                </a:lnTo>
                <a:lnTo>
                  <a:pt x="5956616" y="28165"/>
                </a:lnTo>
                <a:lnTo>
                  <a:pt x="5987665" y="26789"/>
                </a:lnTo>
                <a:close/>
              </a:path>
              <a:path w="10734040" h="1033780">
                <a:moveTo>
                  <a:pt x="6710383" y="185142"/>
                </a:moveTo>
                <a:lnTo>
                  <a:pt x="6763292" y="190499"/>
                </a:lnTo>
                <a:lnTo>
                  <a:pt x="6816647" y="206573"/>
                </a:lnTo>
                <a:lnTo>
                  <a:pt x="6865090" y="236041"/>
                </a:lnTo>
                <a:lnTo>
                  <a:pt x="6903265" y="281582"/>
                </a:lnTo>
                <a:lnTo>
                  <a:pt x="6903265" y="241399"/>
                </a:lnTo>
                <a:lnTo>
                  <a:pt x="6920957" y="204210"/>
                </a:lnTo>
                <a:lnTo>
                  <a:pt x="6947020" y="197346"/>
                </a:lnTo>
                <a:lnTo>
                  <a:pt x="6956899" y="198108"/>
                </a:lnTo>
                <a:lnTo>
                  <a:pt x="6989213" y="223614"/>
                </a:lnTo>
                <a:lnTo>
                  <a:pt x="6992264" y="241399"/>
                </a:lnTo>
                <a:lnTo>
                  <a:pt x="6992264" y="770631"/>
                </a:lnTo>
                <a:lnTo>
                  <a:pt x="6973418" y="807522"/>
                </a:lnTo>
                <a:lnTo>
                  <a:pt x="6947020" y="814387"/>
                </a:lnTo>
                <a:lnTo>
                  <a:pt x="6927877" y="811652"/>
                </a:lnTo>
                <a:lnTo>
                  <a:pt x="6914204" y="803448"/>
                </a:lnTo>
                <a:lnTo>
                  <a:pt x="6905999" y="789774"/>
                </a:lnTo>
                <a:lnTo>
                  <a:pt x="6903265" y="770631"/>
                </a:lnTo>
                <a:lnTo>
                  <a:pt x="6903265" y="717946"/>
                </a:lnTo>
                <a:lnTo>
                  <a:pt x="6893647" y="734969"/>
                </a:lnTo>
                <a:lnTo>
                  <a:pt x="6868495" y="764883"/>
                </a:lnTo>
                <a:lnTo>
                  <a:pt x="6836199" y="789216"/>
                </a:lnTo>
                <a:lnTo>
                  <a:pt x="6800332" y="807522"/>
                </a:lnTo>
                <a:lnTo>
                  <a:pt x="6761878" y="819726"/>
                </a:lnTo>
                <a:lnTo>
                  <a:pt x="6724076" y="825828"/>
                </a:lnTo>
                <a:lnTo>
                  <a:pt x="6705621" y="826591"/>
                </a:lnTo>
                <a:lnTo>
                  <a:pt x="6662777" y="824154"/>
                </a:lnTo>
                <a:lnTo>
                  <a:pt x="6622054" y="816843"/>
                </a:lnTo>
                <a:lnTo>
                  <a:pt x="6583452" y="804657"/>
                </a:lnTo>
                <a:lnTo>
                  <a:pt x="6546970" y="787598"/>
                </a:lnTo>
                <a:lnTo>
                  <a:pt x="6513503" y="765999"/>
                </a:lnTo>
                <a:lnTo>
                  <a:pt x="6483644" y="740196"/>
                </a:lnTo>
                <a:lnTo>
                  <a:pt x="6457394" y="710189"/>
                </a:lnTo>
                <a:lnTo>
                  <a:pt x="6434754" y="675977"/>
                </a:lnTo>
                <a:lnTo>
                  <a:pt x="6416653" y="637877"/>
                </a:lnTo>
                <a:lnTo>
                  <a:pt x="6403723" y="596205"/>
                </a:lnTo>
                <a:lnTo>
                  <a:pt x="6395966" y="550961"/>
                </a:lnTo>
                <a:lnTo>
                  <a:pt x="6393380" y="502146"/>
                </a:lnTo>
                <a:lnTo>
                  <a:pt x="6396077" y="451935"/>
                </a:lnTo>
                <a:lnTo>
                  <a:pt x="6404170" y="406077"/>
                </a:lnTo>
                <a:lnTo>
                  <a:pt x="6417657" y="364573"/>
                </a:lnTo>
                <a:lnTo>
                  <a:pt x="6436540" y="327421"/>
                </a:lnTo>
                <a:lnTo>
                  <a:pt x="6460055" y="294437"/>
                </a:lnTo>
                <a:lnTo>
                  <a:pt x="6487141" y="265732"/>
                </a:lnTo>
                <a:lnTo>
                  <a:pt x="6517800" y="241306"/>
                </a:lnTo>
                <a:lnTo>
                  <a:pt x="6552030" y="221158"/>
                </a:lnTo>
                <a:lnTo>
                  <a:pt x="6588940" y="205401"/>
                </a:lnTo>
                <a:lnTo>
                  <a:pt x="6627635" y="194146"/>
                </a:lnTo>
                <a:lnTo>
                  <a:pt x="6668116" y="187393"/>
                </a:lnTo>
                <a:lnTo>
                  <a:pt x="6710383" y="185142"/>
                </a:lnTo>
                <a:close/>
              </a:path>
              <a:path w="10734040" h="1033780">
                <a:moveTo>
                  <a:pt x="6706812" y="742354"/>
                </a:moveTo>
                <a:lnTo>
                  <a:pt x="6758083" y="735136"/>
                </a:lnTo>
                <a:lnTo>
                  <a:pt x="6804740" y="718244"/>
                </a:lnTo>
                <a:lnTo>
                  <a:pt x="6844924" y="691381"/>
                </a:lnTo>
                <a:lnTo>
                  <a:pt x="6876178" y="654843"/>
                </a:lnTo>
                <a:lnTo>
                  <a:pt x="6896493" y="609004"/>
                </a:lnTo>
                <a:lnTo>
                  <a:pt x="6903265" y="554831"/>
                </a:lnTo>
                <a:lnTo>
                  <a:pt x="6903265" y="458390"/>
                </a:lnTo>
                <a:lnTo>
                  <a:pt x="6899786" y="415955"/>
                </a:lnTo>
                <a:lnTo>
                  <a:pt x="6889349" y="378841"/>
                </a:lnTo>
                <a:lnTo>
                  <a:pt x="6847603" y="320575"/>
                </a:lnTo>
                <a:lnTo>
                  <a:pt x="6785318" y="283964"/>
                </a:lnTo>
                <a:lnTo>
                  <a:pt x="6709193" y="269378"/>
                </a:lnTo>
                <a:lnTo>
                  <a:pt x="6674125" y="270885"/>
                </a:lnTo>
                <a:lnTo>
                  <a:pt x="6612362" y="286512"/>
                </a:lnTo>
                <a:lnTo>
                  <a:pt x="6561872" y="318064"/>
                </a:lnTo>
                <a:lnTo>
                  <a:pt x="6523325" y="361075"/>
                </a:lnTo>
                <a:lnTo>
                  <a:pt x="6497113" y="413965"/>
                </a:lnTo>
                <a:lnTo>
                  <a:pt x="6484016" y="471710"/>
                </a:lnTo>
                <a:lnTo>
                  <a:pt x="6482379" y="502146"/>
                </a:lnTo>
                <a:lnTo>
                  <a:pt x="6483830" y="534441"/>
                </a:lnTo>
                <a:lnTo>
                  <a:pt x="6495438" y="590996"/>
                </a:lnTo>
                <a:lnTo>
                  <a:pt x="6518005" y="636928"/>
                </a:lnTo>
                <a:lnTo>
                  <a:pt x="6547621" y="673689"/>
                </a:lnTo>
                <a:lnTo>
                  <a:pt x="6582987" y="701817"/>
                </a:lnTo>
                <a:lnTo>
                  <a:pt x="6620194" y="722207"/>
                </a:lnTo>
                <a:lnTo>
                  <a:pt x="6657866" y="735155"/>
                </a:lnTo>
                <a:lnTo>
                  <a:pt x="6706812" y="742354"/>
                </a:lnTo>
                <a:close/>
              </a:path>
              <a:path w="10734040" h="1033780">
                <a:moveTo>
                  <a:pt x="7690606" y="458390"/>
                </a:moveTo>
                <a:lnTo>
                  <a:pt x="7683909" y="405779"/>
                </a:lnTo>
                <a:lnTo>
                  <a:pt x="7663817" y="359866"/>
                </a:lnTo>
                <a:lnTo>
                  <a:pt x="7633084" y="321617"/>
                </a:lnTo>
                <a:lnTo>
                  <a:pt x="7594463" y="292596"/>
                </a:lnTo>
                <a:lnTo>
                  <a:pt x="7550038" y="274290"/>
                </a:lnTo>
                <a:lnTo>
                  <a:pt x="7501892" y="268188"/>
                </a:lnTo>
                <a:lnTo>
                  <a:pt x="7472964" y="270067"/>
                </a:lnTo>
                <a:lnTo>
                  <a:pt x="7417451" y="285098"/>
                </a:lnTo>
                <a:lnTo>
                  <a:pt x="7365882" y="314511"/>
                </a:lnTo>
                <a:lnTo>
                  <a:pt x="7323168" y="355289"/>
                </a:lnTo>
                <a:lnTo>
                  <a:pt x="7291114" y="406654"/>
                </a:lnTo>
                <a:lnTo>
                  <a:pt x="7274743" y="466036"/>
                </a:lnTo>
                <a:lnTo>
                  <a:pt x="7272697" y="498574"/>
                </a:lnTo>
                <a:lnTo>
                  <a:pt x="7272697" y="771822"/>
                </a:lnTo>
                <a:lnTo>
                  <a:pt x="7269943" y="790444"/>
                </a:lnTo>
                <a:lnTo>
                  <a:pt x="7261683" y="803746"/>
                </a:lnTo>
                <a:lnTo>
                  <a:pt x="7247917" y="811727"/>
                </a:lnTo>
                <a:lnTo>
                  <a:pt x="7228644" y="814387"/>
                </a:lnTo>
                <a:lnTo>
                  <a:pt x="7218728" y="813661"/>
                </a:lnTo>
                <a:lnTo>
                  <a:pt x="7185409" y="789235"/>
                </a:lnTo>
                <a:lnTo>
                  <a:pt x="7182209" y="771822"/>
                </a:lnTo>
                <a:lnTo>
                  <a:pt x="7182209" y="240208"/>
                </a:lnTo>
                <a:lnTo>
                  <a:pt x="7203436" y="203541"/>
                </a:lnTo>
                <a:lnTo>
                  <a:pt x="7226262" y="197346"/>
                </a:lnTo>
                <a:lnTo>
                  <a:pt x="7234522" y="198034"/>
                </a:lnTo>
                <a:lnTo>
                  <a:pt x="7266669" y="222125"/>
                </a:lnTo>
                <a:lnTo>
                  <a:pt x="7270018" y="241399"/>
                </a:lnTo>
                <a:lnTo>
                  <a:pt x="7270018" y="311943"/>
                </a:lnTo>
                <a:lnTo>
                  <a:pt x="7288510" y="280782"/>
                </a:lnTo>
                <a:lnTo>
                  <a:pt x="7337326" y="232413"/>
                </a:lnTo>
                <a:lnTo>
                  <a:pt x="7400335" y="202052"/>
                </a:lnTo>
                <a:lnTo>
                  <a:pt x="7468052" y="187021"/>
                </a:lnTo>
                <a:lnTo>
                  <a:pt x="7503083" y="185142"/>
                </a:lnTo>
                <a:lnTo>
                  <a:pt x="7537909" y="187132"/>
                </a:lnTo>
                <a:lnTo>
                  <a:pt x="7604881" y="203057"/>
                </a:lnTo>
                <a:lnTo>
                  <a:pt x="7667240" y="234608"/>
                </a:lnTo>
                <a:lnTo>
                  <a:pt x="7718735" y="280894"/>
                </a:lnTo>
                <a:lnTo>
                  <a:pt x="7757337" y="341746"/>
                </a:lnTo>
                <a:lnTo>
                  <a:pt x="7777131" y="416160"/>
                </a:lnTo>
                <a:lnTo>
                  <a:pt x="7779605" y="458390"/>
                </a:lnTo>
                <a:lnTo>
                  <a:pt x="7779605" y="771822"/>
                </a:lnTo>
                <a:lnTo>
                  <a:pt x="7776871" y="790444"/>
                </a:lnTo>
                <a:lnTo>
                  <a:pt x="7768667" y="803746"/>
                </a:lnTo>
                <a:lnTo>
                  <a:pt x="7754993" y="811727"/>
                </a:lnTo>
                <a:lnTo>
                  <a:pt x="7735850" y="814387"/>
                </a:lnTo>
                <a:lnTo>
                  <a:pt x="7726455" y="813661"/>
                </a:lnTo>
                <a:lnTo>
                  <a:pt x="7693806" y="789235"/>
                </a:lnTo>
                <a:lnTo>
                  <a:pt x="7690606" y="458390"/>
                </a:lnTo>
                <a:close/>
              </a:path>
              <a:path w="10734040" h="1033780">
                <a:moveTo>
                  <a:pt x="8397876" y="388739"/>
                </a:moveTo>
                <a:lnTo>
                  <a:pt x="8846444" y="388739"/>
                </a:lnTo>
                <a:lnTo>
                  <a:pt x="8846444" y="82748"/>
                </a:lnTo>
                <a:lnTo>
                  <a:pt x="8847318" y="72553"/>
                </a:lnTo>
                <a:lnTo>
                  <a:pt x="8875391" y="41746"/>
                </a:lnTo>
                <a:lnTo>
                  <a:pt x="8891687" y="38992"/>
                </a:lnTo>
                <a:lnTo>
                  <a:pt x="8899947" y="39681"/>
                </a:lnTo>
                <a:lnTo>
                  <a:pt x="8932094" y="63698"/>
                </a:lnTo>
                <a:lnTo>
                  <a:pt x="8935443" y="82748"/>
                </a:lnTo>
                <a:lnTo>
                  <a:pt x="8935443" y="767953"/>
                </a:lnTo>
                <a:lnTo>
                  <a:pt x="8914272" y="807857"/>
                </a:lnTo>
                <a:lnTo>
                  <a:pt x="8890497" y="814387"/>
                </a:lnTo>
                <a:lnTo>
                  <a:pt x="8882702" y="813661"/>
                </a:lnTo>
                <a:lnTo>
                  <a:pt x="8849941" y="788268"/>
                </a:lnTo>
                <a:lnTo>
                  <a:pt x="8846444" y="767953"/>
                </a:lnTo>
                <a:lnTo>
                  <a:pt x="8846444" y="465831"/>
                </a:lnTo>
                <a:lnTo>
                  <a:pt x="8397876" y="465831"/>
                </a:lnTo>
                <a:lnTo>
                  <a:pt x="8397876" y="769143"/>
                </a:lnTo>
                <a:lnTo>
                  <a:pt x="8397076" y="779989"/>
                </a:lnTo>
                <a:lnTo>
                  <a:pt x="8371533" y="811634"/>
                </a:lnTo>
                <a:lnTo>
                  <a:pt x="8356502" y="814387"/>
                </a:lnTo>
                <a:lnTo>
                  <a:pt x="8348037" y="813661"/>
                </a:lnTo>
                <a:lnTo>
                  <a:pt x="8313713" y="788565"/>
                </a:lnTo>
                <a:lnTo>
                  <a:pt x="8310067" y="769143"/>
                </a:lnTo>
                <a:lnTo>
                  <a:pt x="8310067" y="82748"/>
                </a:lnTo>
                <a:lnTo>
                  <a:pt x="8330308" y="45187"/>
                </a:lnTo>
                <a:lnTo>
                  <a:pt x="8352632" y="38992"/>
                </a:lnTo>
                <a:lnTo>
                  <a:pt x="8361060" y="39718"/>
                </a:lnTo>
                <a:lnTo>
                  <a:pt x="8394378" y="64442"/>
                </a:lnTo>
                <a:lnTo>
                  <a:pt x="8397876" y="82748"/>
                </a:lnTo>
                <a:lnTo>
                  <a:pt x="8397876" y="388739"/>
                </a:lnTo>
                <a:close/>
              </a:path>
              <a:path w="10734040" h="1033780">
                <a:moveTo>
                  <a:pt x="9733033" y="502146"/>
                </a:moveTo>
                <a:lnTo>
                  <a:pt x="9722019" y="540246"/>
                </a:lnTo>
                <a:lnTo>
                  <a:pt x="9673204" y="558403"/>
                </a:lnTo>
                <a:lnTo>
                  <a:pt x="9191596" y="558403"/>
                </a:lnTo>
                <a:lnTo>
                  <a:pt x="9197195" y="582941"/>
                </a:lnTo>
                <a:lnTo>
                  <a:pt x="9216097" y="629226"/>
                </a:lnTo>
                <a:lnTo>
                  <a:pt x="9245137" y="671214"/>
                </a:lnTo>
                <a:lnTo>
                  <a:pt x="9283534" y="705445"/>
                </a:lnTo>
                <a:lnTo>
                  <a:pt x="9330843" y="730634"/>
                </a:lnTo>
                <a:lnTo>
                  <a:pt x="9385165" y="743433"/>
                </a:lnTo>
                <a:lnTo>
                  <a:pt x="9414838" y="745033"/>
                </a:lnTo>
                <a:lnTo>
                  <a:pt x="9436083" y="744270"/>
                </a:lnTo>
                <a:lnTo>
                  <a:pt x="9478350" y="738168"/>
                </a:lnTo>
                <a:lnTo>
                  <a:pt x="9519948" y="725797"/>
                </a:lnTo>
                <a:lnTo>
                  <a:pt x="9558643" y="706152"/>
                </a:lnTo>
                <a:lnTo>
                  <a:pt x="9584893" y="687195"/>
                </a:lnTo>
                <a:lnTo>
                  <a:pt x="9593209" y="682748"/>
                </a:lnTo>
                <a:lnTo>
                  <a:pt x="9633727" y="685967"/>
                </a:lnTo>
                <a:lnTo>
                  <a:pt x="9652089" y="726802"/>
                </a:lnTo>
                <a:lnTo>
                  <a:pt x="9613672" y="771543"/>
                </a:lnTo>
                <a:lnTo>
                  <a:pt x="9563964" y="799969"/>
                </a:lnTo>
                <a:lnTo>
                  <a:pt x="9506981" y="817829"/>
                </a:lnTo>
                <a:lnTo>
                  <a:pt x="9448194" y="826014"/>
                </a:lnTo>
                <a:lnTo>
                  <a:pt x="9418410" y="826591"/>
                </a:lnTo>
                <a:lnTo>
                  <a:pt x="9371752" y="823931"/>
                </a:lnTo>
                <a:lnTo>
                  <a:pt x="9328220" y="815950"/>
                </a:lnTo>
                <a:lnTo>
                  <a:pt x="9287813" y="802648"/>
                </a:lnTo>
                <a:lnTo>
                  <a:pt x="9250532" y="784026"/>
                </a:lnTo>
                <a:lnTo>
                  <a:pt x="9216971" y="760716"/>
                </a:lnTo>
                <a:lnTo>
                  <a:pt x="9187429" y="733648"/>
                </a:lnTo>
                <a:lnTo>
                  <a:pt x="9161905" y="702822"/>
                </a:lnTo>
                <a:lnTo>
                  <a:pt x="9140399" y="668238"/>
                </a:lnTo>
                <a:lnTo>
                  <a:pt x="9123340" y="630491"/>
                </a:lnTo>
                <a:lnTo>
                  <a:pt x="9111154" y="590475"/>
                </a:lnTo>
                <a:lnTo>
                  <a:pt x="9103843" y="548189"/>
                </a:lnTo>
                <a:lnTo>
                  <a:pt x="9101406" y="503634"/>
                </a:lnTo>
                <a:lnTo>
                  <a:pt x="9104215" y="453776"/>
                </a:lnTo>
                <a:lnTo>
                  <a:pt x="9112642" y="408086"/>
                </a:lnTo>
                <a:lnTo>
                  <a:pt x="9126688" y="366563"/>
                </a:lnTo>
                <a:lnTo>
                  <a:pt x="9146352" y="329207"/>
                </a:lnTo>
                <a:lnTo>
                  <a:pt x="9170592" y="295926"/>
                </a:lnTo>
                <a:lnTo>
                  <a:pt x="9198070" y="266923"/>
                </a:lnTo>
                <a:lnTo>
                  <a:pt x="9228784" y="242199"/>
                </a:lnTo>
                <a:lnTo>
                  <a:pt x="9262736" y="221753"/>
                </a:lnTo>
                <a:lnTo>
                  <a:pt x="9298864" y="205736"/>
                </a:lnTo>
                <a:lnTo>
                  <a:pt x="9335810" y="194295"/>
                </a:lnTo>
                <a:lnTo>
                  <a:pt x="9373575" y="187430"/>
                </a:lnTo>
                <a:lnTo>
                  <a:pt x="9412159" y="185142"/>
                </a:lnTo>
                <a:lnTo>
                  <a:pt x="9453012" y="187244"/>
                </a:lnTo>
                <a:lnTo>
                  <a:pt x="9492526" y="193550"/>
                </a:lnTo>
                <a:lnTo>
                  <a:pt x="9530701" y="204061"/>
                </a:lnTo>
                <a:lnTo>
                  <a:pt x="9567536" y="218777"/>
                </a:lnTo>
                <a:lnTo>
                  <a:pt x="9602157" y="237845"/>
                </a:lnTo>
                <a:lnTo>
                  <a:pt x="9633392" y="261416"/>
                </a:lnTo>
                <a:lnTo>
                  <a:pt x="9661242" y="289489"/>
                </a:lnTo>
                <a:lnTo>
                  <a:pt x="9685705" y="322064"/>
                </a:lnTo>
                <a:lnTo>
                  <a:pt x="9705853" y="359326"/>
                </a:lnTo>
                <a:lnTo>
                  <a:pt x="9720457" y="401761"/>
                </a:lnTo>
                <a:lnTo>
                  <a:pt x="9729517" y="449367"/>
                </a:lnTo>
                <a:lnTo>
                  <a:pt x="9733033" y="502146"/>
                </a:lnTo>
                <a:close/>
              </a:path>
              <a:path w="10734040" h="1033780">
                <a:moveTo>
                  <a:pt x="9188024" y="483989"/>
                </a:moveTo>
                <a:lnTo>
                  <a:pt x="9647605" y="483989"/>
                </a:lnTo>
                <a:lnTo>
                  <a:pt x="9642657" y="448958"/>
                </a:lnTo>
                <a:lnTo>
                  <a:pt x="9621821" y="388385"/>
                </a:lnTo>
                <a:lnTo>
                  <a:pt x="9587404" y="340295"/>
                </a:lnTo>
                <a:lnTo>
                  <a:pt x="9544541" y="304576"/>
                </a:lnTo>
                <a:lnTo>
                  <a:pt x="9494871" y="281247"/>
                </a:lnTo>
                <a:lnTo>
                  <a:pt x="9443971" y="269639"/>
                </a:lnTo>
                <a:lnTo>
                  <a:pt x="9418410" y="268188"/>
                </a:lnTo>
                <a:lnTo>
                  <a:pt x="9390114" y="269639"/>
                </a:lnTo>
                <a:lnTo>
                  <a:pt x="9336089" y="281247"/>
                </a:lnTo>
                <a:lnTo>
                  <a:pt x="9286158" y="304576"/>
                </a:lnTo>
                <a:lnTo>
                  <a:pt x="9244337" y="340295"/>
                </a:lnTo>
                <a:lnTo>
                  <a:pt x="9212023" y="388385"/>
                </a:lnTo>
                <a:lnTo>
                  <a:pt x="9192675" y="448958"/>
                </a:lnTo>
                <a:lnTo>
                  <a:pt x="9188024" y="483989"/>
                </a:lnTo>
                <a:close/>
              </a:path>
              <a:path w="10734040" h="1033780">
                <a:moveTo>
                  <a:pt x="9968308" y="773013"/>
                </a:moveTo>
                <a:lnTo>
                  <a:pt x="9948755" y="807522"/>
                </a:lnTo>
                <a:lnTo>
                  <a:pt x="9924255" y="814387"/>
                </a:lnTo>
                <a:lnTo>
                  <a:pt x="9914990" y="813624"/>
                </a:lnTo>
                <a:lnTo>
                  <a:pt x="9882508" y="788789"/>
                </a:lnTo>
                <a:lnTo>
                  <a:pt x="9879308" y="773013"/>
                </a:lnTo>
                <a:lnTo>
                  <a:pt x="9879308" y="41374"/>
                </a:lnTo>
                <a:lnTo>
                  <a:pt x="9898917" y="6864"/>
                </a:lnTo>
                <a:lnTo>
                  <a:pt x="9924255" y="0"/>
                </a:lnTo>
                <a:lnTo>
                  <a:pt x="9933128" y="762"/>
                </a:lnTo>
                <a:lnTo>
                  <a:pt x="9965108" y="25598"/>
                </a:lnTo>
                <a:lnTo>
                  <a:pt x="9968308" y="41374"/>
                </a:lnTo>
                <a:lnTo>
                  <a:pt x="9968308" y="773013"/>
                </a:lnTo>
                <a:close/>
              </a:path>
              <a:path w="10734040" h="1033780">
                <a:moveTo>
                  <a:pt x="10733996" y="524172"/>
                </a:moveTo>
                <a:lnTo>
                  <a:pt x="10730350" y="566346"/>
                </a:lnTo>
                <a:lnTo>
                  <a:pt x="10722090" y="606251"/>
                </a:lnTo>
                <a:lnTo>
                  <a:pt x="10709216" y="643886"/>
                </a:lnTo>
                <a:lnTo>
                  <a:pt x="10691729" y="679251"/>
                </a:lnTo>
                <a:lnTo>
                  <a:pt x="10670055" y="711547"/>
                </a:lnTo>
                <a:lnTo>
                  <a:pt x="10644624" y="740271"/>
                </a:lnTo>
                <a:lnTo>
                  <a:pt x="10615435" y="765422"/>
                </a:lnTo>
                <a:lnTo>
                  <a:pt x="10582489" y="787003"/>
                </a:lnTo>
                <a:lnTo>
                  <a:pt x="10546435" y="804322"/>
                </a:lnTo>
                <a:lnTo>
                  <a:pt x="10507628" y="816694"/>
                </a:lnTo>
                <a:lnTo>
                  <a:pt x="10466068" y="824117"/>
                </a:lnTo>
                <a:lnTo>
                  <a:pt x="10421754" y="826591"/>
                </a:lnTo>
                <a:lnTo>
                  <a:pt x="10391672" y="825103"/>
                </a:lnTo>
                <a:lnTo>
                  <a:pt x="10334076" y="813196"/>
                </a:lnTo>
                <a:lnTo>
                  <a:pt x="10281093" y="789309"/>
                </a:lnTo>
                <a:lnTo>
                  <a:pt x="10239868" y="752995"/>
                </a:lnTo>
                <a:lnTo>
                  <a:pt x="10224111" y="730150"/>
                </a:lnTo>
                <a:lnTo>
                  <a:pt x="10224111" y="992385"/>
                </a:lnTo>
                <a:lnTo>
                  <a:pt x="10203758" y="1027899"/>
                </a:lnTo>
                <a:lnTo>
                  <a:pt x="10179760" y="1033760"/>
                </a:lnTo>
                <a:lnTo>
                  <a:pt x="10171221" y="1033108"/>
                </a:lnTo>
                <a:lnTo>
                  <a:pt x="10138460" y="1010542"/>
                </a:lnTo>
                <a:lnTo>
                  <a:pt x="10135111" y="992385"/>
                </a:lnTo>
                <a:lnTo>
                  <a:pt x="10135111" y="240208"/>
                </a:lnTo>
                <a:lnTo>
                  <a:pt x="10137939" y="221456"/>
                </a:lnTo>
                <a:lnTo>
                  <a:pt x="10146422" y="208061"/>
                </a:lnTo>
                <a:lnTo>
                  <a:pt x="10160561" y="200024"/>
                </a:lnTo>
                <a:lnTo>
                  <a:pt x="10180355" y="197346"/>
                </a:lnTo>
                <a:lnTo>
                  <a:pt x="10198457" y="200024"/>
                </a:lnTo>
                <a:lnTo>
                  <a:pt x="10211386" y="208061"/>
                </a:lnTo>
                <a:lnTo>
                  <a:pt x="10219144" y="221456"/>
                </a:lnTo>
                <a:lnTo>
                  <a:pt x="10221729" y="240208"/>
                </a:lnTo>
                <a:lnTo>
                  <a:pt x="10221729" y="292596"/>
                </a:lnTo>
                <a:lnTo>
                  <a:pt x="10239198" y="268448"/>
                </a:lnTo>
                <a:lnTo>
                  <a:pt x="10283400" y="228860"/>
                </a:lnTo>
                <a:lnTo>
                  <a:pt x="10338429" y="201048"/>
                </a:lnTo>
                <a:lnTo>
                  <a:pt x="10394240" y="186909"/>
                </a:lnTo>
                <a:lnTo>
                  <a:pt x="10421754" y="185142"/>
                </a:lnTo>
                <a:lnTo>
                  <a:pt x="10463612" y="187635"/>
                </a:lnTo>
                <a:lnTo>
                  <a:pt x="10503758" y="195113"/>
                </a:lnTo>
                <a:lnTo>
                  <a:pt x="10542193" y="207578"/>
                </a:lnTo>
                <a:lnTo>
                  <a:pt x="10578917" y="225028"/>
                </a:lnTo>
                <a:lnTo>
                  <a:pt x="10613091" y="247073"/>
                </a:lnTo>
                <a:lnTo>
                  <a:pt x="10643583" y="273620"/>
                </a:lnTo>
                <a:lnTo>
                  <a:pt x="10670390" y="304669"/>
                </a:lnTo>
                <a:lnTo>
                  <a:pt x="10693515" y="340221"/>
                </a:lnTo>
                <a:lnTo>
                  <a:pt x="10712118" y="380069"/>
                </a:lnTo>
                <a:lnTo>
                  <a:pt x="10725066" y="424011"/>
                </a:lnTo>
                <a:lnTo>
                  <a:pt x="10732358" y="472045"/>
                </a:lnTo>
                <a:lnTo>
                  <a:pt x="10733996" y="524172"/>
                </a:lnTo>
                <a:close/>
              </a:path>
              <a:path w="10734040" h="1033780">
                <a:moveTo>
                  <a:pt x="10429196" y="269378"/>
                </a:moveTo>
                <a:lnTo>
                  <a:pt x="10376139" y="275034"/>
                </a:lnTo>
                <a:lnTo>
                  <a:pt x="10327100" y="292000"/>
                </a:lnTo>
                <a:lnTo>
                  <a:pt x="10284981" y="319608"/>
                </a:lnTo>
                <a:lnTo>
                  <a:pt x="10252090" y="357187"/>
                </a:lnTo>
                <a:lnTo>
                  <a:pt x="10231105" y="404068"/>
                </a:lnTo>
                <a:lnTo>
                  <a:pt x="10224111" y="459581"/>
                </a:lnTo>
                <a:lnTo>
                  <a:pt x="10224111" y="556021"/>
                </a:lnTo>
                <a:lnTo>
                  <a:pt x="10230510" y="606548"/>
                </a:lnTo>
                <a:lnTo>
                  <a:pt x="10249709" y="650974"/>
                </a:lnTo>
                <a:lnTo>
                  <a:pt x="10279847" y="688106"/>
                </a:lnTo>
                <a:lnTo>
                  <a:pt x="10319063" y="716756"/>
                </a:lnTo>
                <a:lnTo>
                  <a:pt x="10365870" y="735657"/>
                </a:lnTo>
                <a:lnTo>
                  <a:pt x="10418182" y="743545"/>
                </a:lnTo>
                <a:lnTo>
                  <a:pt x="10452655" y="741684"/>
                </a:lnTo>
                <a:lnTo>
                  <a:pt x="10513228" y="726802"/>
                </a:lnTo>
                <a:lnTo>
                  <a:pt x="10562620" y="697594"/>
                </a:lnTo>
                <a:lnTo>
                  <a:pt x="10600720" y="657410"/>
                </a:lnTo>
                <a:lnTo>
                  <a:pt x="10627416" y="607534"/>
                </a:lnTo>
                <a:lnTo>
                  <a:pt x="10642150" y="552319"/>
                </a:lnTo>
                <a:lnTo>
                  <a:pt x="10644997" y="522981"/>
                </a:lnTo>
                <a:lnTo>
                  <a:pt x="10643713" y="488416"/>
                </a:lnTo>
                <a:lnTo>
                  <a:pt x="10629872" y="424420"/>
                </a:lnTo>
                <a:lnTo>
                  <a:pt x="10601762" y="367735"/>
                </a:lnTo>
                <a:lnTo>
                  <a:pt x="10563066" y="322045"/>
                </a:lnTo>
                <a:lnTo>
                  <a:pt x="10514698" y="288633"/>
                </a:lnTo>
                <a:lnTo>
                  <a:pt x="10459334" y="271518"/>
                </a:lnTo>
                <a:lnTo>
                  <a:pt x="10429196" y="269378"/>
                </a:lnTo>
                <a:close/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30" dirty="0"/>
              <a:t>How</a:t>
            </a:r>
            <a:r>
              <a:rPr spc="-275" dirty="0"/>
              <a:t> </a:t>
            </a:r>
            <a:r>
              <a:rPr spc="665" dirty="0"/>
              <a:t>You</a:t>
            </a:r>
            <a:r>
              <a:rPr spc="-270" dirty="0"/>
              <a:t> </a:t>
            </a:r>
            <a:r>
              <a:rPr spc="810" dirty="0"/>
              <a:t>Can</a:t>
            </a:r>
            <a:r>
              <a:rPr spc="-270" dirty="0"/>
              <a:t> </a:t>
            </a:r>
            <a:r>
              <a:rPr spc="130" dirty="0"/>
              <a:t>Help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</Words>
  <Application>Microsoft Office PowerPoint</Application>
  <PresentationFormat>Custom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Lucida Sans</vt:lpstr>
      <vt:lpstr>Trebuchet MS</vt:lpstr>
      <vt:lpstr>Office Theme</vt:lpstr>
      <vt:lpstr>PowerPoint Presentation</vt:lpstr>
      <vt:lpstr>CITY SOLAR PROJECT</vt:lpstr>
      <vt:lpstr>WORKFORCE TRAINING</vt:lpstr>
      <vt:lpstr>GEORGIA POWER IRP AND RATE CASE</vt:lpstr>
      <vt:lpstr>EARTH DAY 2023</vt:lpstr>
      <vt:lpstr>PowerPoint Presentation</vt:lpstr>
      <vt:lpstr>EPA ENVIRONMENTAL JUSTICE GRANT Proposal is to establish a 100% Savannah Energy Efficiency Program and support related workforce training efforts</vt:lpstr>
      <vt:lpstr>How You Can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Council Update</dc:title>
  <dc:creator>Alicia Brown</dc:creator>
  <cp:keywords>DAFfdEw5BGQ,BAEsJXLRrAo</cp:keywords>
  <cp:lastModifiedBy>Myriam Baker</cp:lastModifiedBy>
  <cp:revision>1</cp:revision>
  <dcterms:created xsi:type="dcterms:W3CDTF">2023-04-13T15:27:42Z</dcterms:created>
  <dcterms:modified xsi:type="dcterms:W3CDTF">2023-04-13T15:28:04Z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2023-04-13T00:00:00Z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2023-04-13T00:00:00Z</vt:filetime>
  </property>
</Properties>
</file>