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1" r:id="rId2"/>
    <p:sldId id="373" r:id="rId3"/>
    <p:sldId id="372" r:id="rId4"/>
    <p:sldId id="375" r:id="rId5"/>
    <p:sldId id="376" r:id="rId6"/>
    <p:sldId id="3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482E3-A100-402D-8023-E4A63E882846}" v="1" dt="2025-06-12T19:38:55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hntilida Coleman" userId="b890a7e5-0bcd-4d62-ae8b-b74341d8039c" providerId="ADAL" clId="{B82482E3-A100-402D-8023-E4A63E882846}"/>
    <pc:docChg chg="addSld modSld">
      <pc:chgData name="Kahntilida Coleman" userId="b890a7e5-0bcd-4d62-ae8b-b74341d8039c" providerId="ADAL" clId="{B82482E3-A100-402D-8023-E4A63E882846}" dt="2025-06-12T19:38:55.503" v="0"/>
      <pc:docMkLst>
        <pc:docMk/>
      </pc:docMkLst>
      <pc:sldChg chg="add">
        <pc:chgData name="Kahntilida Coleman" userId="b890a7e5-0bcd-4d62-ae8b-b74341d8039c" providerId="ADAL" clId="{B82482E3-A100-402D-8023-E4A63E882846}" dt="2025-06-12T19:38:55.503" v="0"/>
        <pc:sldMkLst>
          <pc:docMk/>
          <pc:sldMk cId="1554387861" sldId="3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2CF38-0C9A-4D95-94E9-6099136E0718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F46050-FEBF-42C2-81A9-F3CDA74A0D49}">
      <dgm:prSet/>
      <dgm:spPr/>
      <dgm:t>
        <a:bodyPr/>
        <a:lstStyle/>
        <a:p>
          <a:pPr>
            <a:defRPr b="1"/>
          </a:pPr>
          <a:r>
            <a:rPr lang="en-US"/>
            <a:t>16 July 2025</a:t>
          </a:r>
        </a:p>
      </dgm:t>
    </dgm:pt>
    <dgm:pt modelId="{EA3D8C12-CB7A-4C8B-B89E-F8F253B6E993}" type="parTrans" cxnId="{089D189A-178D-4207-91D2-270B045000C4}">
      <dgm:prSet/>
      <dgm:spPr/>
      <dgm:t>
        <a:bodyPr/>
        <a:lstStyle/>
        <a:p>
          <a:endParaRPr lang="en-US"/>
        </a:p>
      </dgm:t>
    </dgm:pt>
    <dgm:pt modelId="{584ABFD2-0471-4305-969E-12109913D24A}" type="sibTrans" cxnId="{089D189A-178D-4207-91D2-270B045000C4}">
      <dgm:prSet/>
      <dgm:spPr/>
      <dgm:t>
        <a:bodyPr/>
        <a:lstStyle/>
        <a:p>
          <a:endParaRPr lang="en-US"/>
        </a:p>
      </dgm:t>
    </dgm:pt>
    <dgm:pt modelId="{23C38A8C-A7FD-41F1-A02E-A5830F74178E}">
      <dgm:prSet/>
      <dgm:spPr/>
      <dgm:t>
        <a:bodyPr/>
        <a:lstStyle/>
        <a:p>
          <a:r>
            <a:rPr lang="en-US"/>
            <a:t>By July 16, 2025: Municipalities &amp; County Vote to Adopt IGA</a:t>
          </a:r>
        </a:p>
      </dgm:t>
    </dgm:pt>
    <dgm:pt modelId="{42645F80-0DD3-430C-8936-7ABF017C2BA6}" type="parTrans" cxnId="{00C69D46-7EE2-4EA9-BEED-C27879C96E8B}">
      <dgm:prSet/>
      <dgm:spPr/>
      <dgm:t>
        <a:bodyPr/>
        <a:lstStyle/>
        <a:p>
          <a:endParaRPr lang="en-US"/>
        </a:p>
      </dgm:t>
    </dgm:pt>
    <dgm:pt modelId="{EBAB975D-FB7E-43EF-A1FD-1878177FA641}" type="sibTrans" cxnId="{00C69D46-7EE2-4EA9-BEED-C27879C96E8B}">
      <dgm:prSet/>
      <dgm:spPr/>
      <dgm:t>
        <a:bodyPr/>
        <a:lstStyle/>
        <a:p>
          <a:endParaRPr lang="en-US"/>
        </a:p>
      </dgm:t>
    </dgm:pt>
    <dgm:pt modelId="{3172E345-E3FC-4114-BB31-CB50BC80F707}">
      <dgm:prSet/>
      <dgm:spPr/>
      <dgm:t>
        <a:bodyPr/>
        <a:lstStyle/>
        <a:p>
          <a:pPr>
            <a:defRPr b="1"/>
          </a:pPr>
          <a:r>
            <a:rPr lang="en-US"/>
            <a:t>18 July 2025</a:t>
          </a:r>
        </a:p>
      </dgm:t>
    </dgm:pt>
    <dgm:pt modelId="{3587C5A2-829A-49CA-8522-C41479C0E2C4}" type="parTrans" cxnId="{6448CA98-32AD-4A77-AE66-CC5DD3933918}">
      <dgm:prSet/>
      <dgm:spPr/>
      <dgm:t>
        <a:bodyPr/>
        <a:lstStyle/>
        <a:p>
          <a:endParaRPr lang="en-US"/>
        </a:p>
      </dgm:t>
    </dgm:pt>
    <dgm:pt modelId="{E716923E-2D09-4AC0-917F-527719FC8291}" type="sibTrans" cxnId="{6448CA98-32AD-4A77-AE66-CC5DD3933918}">
      <dgm:prSet/>
      <dgm:spPr/>
      <dgm:t>
        <a:bodyPr/>
        <a:lstStyle/>
        <a:p>
          <a:endParaRPr lang="en-US"/>
        </a:p>
      </dgm:t>
    </dgm:pt>
    <dgm:pt modelId="{862A6C79-FD0E-48B4-BF4F-8D6C744E6AB3}">
      <dgm:prSet/>
      <dgm:spPr/>
      <dgm:t>
        <a:bodyPr/>
        <a:lstStyle/>
        <a:p>
          <a:r>
            <a:rPr lang="en-US"/>
            <a:t>Last Day for County to Call Election</a:t>
          </a:r>
        </a:p>
      </dgm:t>
    </dgm:pt>
    <dgm:pt modelId="{D932273B-C185-47AB-9B29-896E365ED19C}" type="parTrans" cxnId="{8E802CE4-A86E-40E0-85EB-C5935FDC07E3}">
      <dgm:prSet/>
      <dgm:spPr/>
      <dgm:t>
        <a:bodyPr/>
        <a:lstStyle/>
        <a:p>
          <a:endParaRPr lang="en-US"/>
        </a:p>
      </dgm:t>
    </dgm:pt>
    <dgm:pt modelId="{11302DE2-A645-4901-90E9-F5A9BCC04F6A}" type="sibTrans" cxnId="{8E802CE4-A86E-40E0-85EB-C5935FDC07E3}">
      <dgm:prSet/>
      <dgm:spPr/>
      <dgm:t>
        <a:bodyPr/>
        <a:lstStyle/>
        <a:p>
          <a:endParaRPr lang="en-US"/>
        </a:p>
      </dgm:t>
    </dgm:pt>
    <dgm:pt modelId="{D38ED399-E58A-4767-87CE-606D817DAB69}">
      <dgm:prSet/>
      <dgm:spPr/>
      <dgm:t>
        <a:bodyPr/>
        <a:lstStyle/>
        <a:p>
          <a:pPr>
            <a:defRPr b="1"/>
          </a:pPr>
          <a:r>
            <a:rPr lang="en-US"/>
            <a:t>25 July 2025</a:t>
          </a:r>
        </a:p>
      </dgm:t>
    </dgm:pt>
    <dgm:pt modelId="{403FEF9B-1D0E-4A19-9056-E23FFB76F3E2}" type="parTrans" cxnId="{BEE23268-B3E7-4242-9B16-E660AA38EE92}">
      <dgm:prSet/>
      <dgm:spPr/>
      <dgm:t>
        <a:bodyPr/>
        <a:lstStyle/>
        <a:p>
          <a:endParaRPr lang="en-US"/>
        </a:p>
      </dgm:t>
    </dgm:pt>
    <dgm:pt modelId="{E74ABBC7-A7F3-4879-809B-9A93C2DC67E8}" type="sibTrans" cxnId="{BEE23268-B3E7-4242-9B16-E660AA38EE92}">
      <dgm:prSet/>
      <dgm:spPr/>
      <dgm:t>
        <a:bodyPr/>
        <a:lstStyle/>
        <a:p>
          <a:endParaRPr lang="en-US"/>
        </a:p>
      </dgm:t>
    </dgm:pt>
    <dgm:pt modelId="{5E39C24F-9B0E-4EBF-B558-F8B977000BD3}">
      <dgm:prSet/>
      <dgm:spPr/>
      <dgm:t>
        <a:bodyPr/>
        <a:lstStyle/>
        <a:p>
          <a:r>
            <a:rPr lang="en-US"/>
            <a:t>Public Notice of Election Call</a:t>
          </a:r>
        </a:p>
      </dgm:t>
    </dgm:pt>
    <dgm:pt modelId="{31CF06FF-CFE4-4121-9E90-3EB2C754C430}" type="parTrans" cxnId="{5348E5F3-363B-4C09-9D76-7CCD634426A7}">
      <dgm:prSet/>
      <dgm:spPr/>
      <dgm:t>
        <a:bodyPr/>
        <a:lstStyle/>
        <a:p>
          <a:endParaRPr lang="en-US"/>
        </a:p>
      </dgm:t>
    </dgm:pt>
    <dgm:pt modelId="{55C26E02-AB99-42FB-BD0B-20CB6D01EFCB}" type="sibTrans" cxnId="{5348E5F3-363B-4C09-9D76-7CCD634426A7}">
      <dgm:prSet/>
      <dgm:spPr/>
      <dgm:t>
        <a:bodyPr/>
        <a:lstStyle/>
        <a:p>
          <a:endParaRPr lang="en-US"/>
        </a:p>
      </dgm:t>
    </dgm:pt>
    <dgm:pt modelId="{901E8A0A-8934-4253-8530-BDDF3DDE50DD}">
      <dgm:prSet/>
      <dgm:spPr/>
      <dgm:t>
        <a:bodyPr/>
        <a:lstStyle/>
        <a:p>
          <a:pPr>
            <a:defRPr b="1"/>
          </a:pPr>
          <a:r>
            <a:rPr lang="en-US"/>
            <a:t>4 Oct. 2025</a:t>
          </a:r>
        </a:p>
      </dgm:t>
    </dgm:pt>
    <dgm:pt modelId="{FF9E8645-6EAF-47E4-994C-9384B7C03ABF}" type="parTrans" cxnId="{38E7456D-510D-422D-B00C-889820AE247F}">
      <dgm:prSet/>
      <dgm:spPr/>
      <dgm:t>
        <a:bodyPr/>
        <a:lstStyle/>
        <a:p>
          <a:endParaRPr lang="en-US"/>
        </a:p>
      </dgm:t>
    </dgm:pt>
    <dgm:pt modelId="{81F196FC-FF9B-45B0-ABCB-F485A3564E82}" type="sibTrans" cxnId="{38E7456D-510D-422D-B00C-889820AE247F}">
      <dgm:prSet/>
      <dgm:spPr/>
      <dgm:t>
        <a:bodyPr/>
        <a:lstStyle/>
        <a:p>
          <a:endParaRPr lang="en-US"/>
        </a:p>
      </dgm:t>
    </dgm:pt>
    <dgm:pt modelId="{E1E0772A-5EF0-4F9E-B36A-07336C92F6EC}">
      <dgm:prSet/>
      <dgm:spPr/>
      <dgm:t>
        <a:bodyPr/>
        <a:lstStyle/>
        <a:p>
          <a:r>
            <a:rPr lang="en-US"/>
            <a:t>Public Notice in Paper</a:t>
          </a:r>
        </a:p>
      </dgm:t>
    </dgm:pt>
    <dgm:pt modelId="{B67E8718-2FC5-4FD0-839C-2CC60810F507}" type="parTrans" cxnId="{55D522D2-719F-44AA-A47F-CCB4D6DDA06A}">
      <dgm:prSet/>
      <dgm:spPr/>
      <dgm:t>
        <a:bodyPr/>
        <a:lstStyle/>
        <a:p>
          <a:endParaRPr lang="en-US"/>
        </a:p>
      </dgm:t>
    </dgm:pt>
    <dgm:pt modelId="{F6DB4965-A2A3-4514-9C64-7842814C1762}" type="sibTrans" cxnId="{55D522D2-719F-44AA-A47F-CCB4D6DDA06A}">
      <dgm:prSet/>
      <dgm:spPr/>
      <dgm:t>
        <a:bodyPr/>
        <a:lstStyle/>
        <a:p>
          <a:endParaRPr lang="en-US"/>
        </a:p>
      </dgm:t>
    </dgm:pt>
    <dgm:pt modelId="{0EFB311D-532E-4BDD-996D-B19B77286397}">
      <dgm:prSet/>
      <dgm:spPr/>
      <dgm:t>
        <a:bodyPr/>
        <a:lstStyle/>
        <a:p>
          <a:pPr>
            <a:defRPr b="1"/>
          </a:pPr>
          <a:r>
            <a:rPr lang="en-US"/>
            <a:t>4 Nov. 2025</a:t>
          </a:r>
        </a:p>
      </dgm:t>
    </dgm:pt>
    <dgm:pt modelId="{90C41B58-BC3F-40E1-8A2E-AFC93A205E6A}" type="parTrans" cxnId="{F0985D63-348B-4746-BB07-B5C477235037}">
      <dgm:prSet/>
      <dgm:spPr/>
      <dgm:t>
        <a:bodyPr/>
        <a:lstStyle/>
        <a:p>
          <a:endParaRPr lang="en-US"/>
        </a:p>
      </dgm:t>
    </dgm:pt>
    <dgm:pt modelId="{302162DA-309C-456F-BE9C-C7EDD851E4D5}" type="sibTrans" cxnId="{F0985D63-348B-4746-BB07-B5C477235037}">
      <dgm:prSet/>
      <dgm:spPr/>
      <dgm:t>
        <a:bodyPr/>
        <a:lstStyle/>
        <a:p>
          <a:endParaRPr lang="en-US"/>
        </a:p>
      </dgm:t>
    </dgm:pt>
    <dgm:pt modelId="{F11F8196-FAAC-4A62-9CFA-7FCF6B8D0C52}">
      <dgm:prSet/>
      <dgm:spPr/>
      <dgm:t>
        <a:bodyPr/>
        <a:lstStyle/>
        <a:p>
          <a:r>
            <a:rPr lang="en-US"/>
            <a:t>Election Day</a:t>
          </a:r>
        </a:p>
      </dgm:t>
    </dgm:pt>
    <dgm:pt modelId="{54AB8906-D03A-4C70-92C4-480AFF905D98}" type="parTrans" cxnId="{32FF486D-1982-4C80-A8B4-CD8D628736B7}">
      <dgm:prSet/>
      <dgm:spPr/>
      <dgm:t>
        <a:bodyPr/>
        <a:lstStyle/>
        <a:p>
          <a:endParaRPr lang="en-US"/>
        </a:p>
      </dgm:t>
    </dgm:pt>
    <dgm:pt modelId="{560C5E09-19ED-4851-9DCC-FAD0B0F21677}" type="sibTrans" cxnId="{32FF486D-1982-4C80-A8B4-CD8D628736B7}">
      <dgm:prSet/>
      <dgm:spPr/>
      <dgm:t>
        <a:bodyPr/>
        <a:lstStyle/>
        <a:p>
          <a:endParaRPr lang="en-US"/>
        </a:p>
      </dgm:t>
    </dgm:pt>
    <dgm:pt modelId="{85344032-D5D6-164E-A7CB-A4A054D3A389}" type="pres">
      <dgm:prSet presAssocID="{5402CF38-0C9A-4D95-94E9-6099136E0718}" presName="root" presStyleCnt="0">
        <dgm:presLayoutVars>
          <dgm:chMax/>
          <dgm:chPref/>
          <dgm:animLvl val="lvl"/>
        </dgm:presLayoutVars>
      </dgm:prSet>
      <dgm:spPr/>
    </dgm:pt>
    <dgm:pt modelId="{6D0E4B22-2999-3241-8E3D-859498966F93}" type="pres">
      <dgm:prSet presAssocID="{5402CF38-0C9A-4D95-94E9-6099136E0718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2D74D13E-DD7D-5149-AE59-4A8B01286815}" type="pres">
      <dgm:prSet presAssocID="{5402CF38-0C9A-4D95-94E9-6099136E0718}" presName="nodes" presStyleCnt="0">
        <dgm:presLayoutVars>
          <dgm:chMax/>
          <dgm:chPref/>
          <dgm:animLvl val="lvl"/>
        </dgm:presLayoutVars>
      </dgm:prSet>
      <dgm:spPr/>
    </dgm:pt>
    <dgm:pt modelId="{78D899C6-02FD-BA4E-B902-525E5770B29B}" type="pres">
      <dgm:prSet presAssocID="{AFF46050-FEBF-42C2-81A9-F3CDA74A0D49}" presName="composite" presStyleCnt="0"/>
      <dgm:spPr/>
    </dgm:pt>
    <dgm:pt modelId="{6FF637F5-37FA-394E-91C4-D3D930877BFD}" type="pres">
      <dgm:prSet presAssocID="{AFF46050-FEBF-42C2-81A9-F3CDA74A0D49}" presName="ConnectorPoint" presStyleLbl="lnNode1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EFDFC5F-109E-6945-8BE9-634B87AEBFE1}" type="pres">
      <dgm:prSet presAssocID="{AFF46050-FEBF-42C2-81A9-F3CDA74A0D49}" presName="DropPinPlaceHolder" presStyleCnt="0"/>
      <dgm:spPr/>
    </dgm:pt>
    <dgm:pt modelId="{74FD8E27-E5A7-6340-903A-831FF23F41FB}" type="pres">
      <dgm:prSet presAssocID="{AFF46050-FEBF-42C2-81A9-F3CDA74A0D49}" presName="DropPin" presStyleLbl="alignNode1" presStyleIdx="0" presStyleCnt="5"/>
      <dgm:spPr/>
    </dgm:pt>
    <dgm:pt modelId="{87BAE4A4-215B-E343-976F-7EF344B4C908}" type="pres">
      <dgm:prSet presAssocID="{AFF46050-FEBF-42C2-81A9-F3CDA74A0D49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FCDE424-3958-114C-A342-F1E479254F35}" type="pres">
      <dgm:prSet presAssocID="{AFF46050-FEBF-42C2-81A9-F3CDA74A0D49}" presName="L2TextContainer" presStyleLbl="revTx" presStyleIdx="0" presStyleCnt="10">
        <dgm:presLayoutVars>
          <dgm:bulletEnabled val="1"/>
        </dgm:presLayoutVars>
      </dgm:prSet>
      <dgm:spPr/>
    </dgm:pt>
    <dgm:pt modelId="{AE9D8FC6-BFC0-1849-AEA4-C5A673674544}" type="pres">
      <dgm:prSet presAssocID="{AFF46050-FEBF-42C2-81A9-F3CDA74A0D49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EEEB3C39-17E6-E942-A01C-56E90EFD88A8}" type="pres">
      <dgm:prSet presAssocID="{AFF46050-FEBF-42C2-81A9-F3CDA74A0D49}" presName="ConnectLine" presStyleLbl="sibTrans1D1" presStyleIdx="0" presStyleCnt="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62D1ECB-B96A-E94C-AB93-A01BEB90F1E3}" type="pres">
      <dgm:prSet presAssocID="{AFF46050-FEBF-42C2-81A9-F3CDA74A0D49}" presName="EmptyPlaceHolder" presStyleCnt="0"/>
      <dgm:spPr/>
    </dgm:pt>
    <dgm:pt modelId="{A2EBE7E5-C051-A346-AA20-D7872BBDB11D}" type="pres">
      <dgm:prSet presAssocID="{584ABFD2-0471-4305-969E-12109913D24A}" presName="spaceBetweenRectangles" presStyleCnt="0"/>
      <dgm:spPr/>
    </dgm:pt>
    <dgm:pt modelId="{D8B7B7C3-5713-7640-AB9F-3E9A28DFB306}" type="pres">
      <dgm:prSet presAssocID="{3172E345-E3FC-4114-BB31-CB50BC80F707}" presName="composite" presStyleCnt="0"/>
      <dgm:spPr/>
    </dgm:pt>
    <dgm:pt modelId="{D96E1498-0320-5D40-B337-D22657066332}" type="pres">
      <dgm:prSet presAssocID="{3172E345-E3FC-4114-BB31-CB50BC80F707}" presName="ConnectorPoint" presStyleLbl="lnNode1" presStyleIdx="1" presStyleCnt="5"/>
      <dgm:spPr>
        <a:solidFill>
          <a:schemeClr val="accent5">
            <a:hueOff val="-1689636"/>
            <a:satOff val="-4355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0BB6C6E-F751-F040-9BC9-8F768011D66C}" type="pres">
      <dgm:prSet presAssocID="{3172E345-E3FC-4114-BB31-CB50BC80F707}" presName="DropPinPlaceHolder" presStyleCnt="0"/>
      <dgm:spPr/>
    </dgm:pt>
    <dgm:pt modelId="{2DF39220-CE6A-764C-AC79-F23EF92B1C8C}" type="pres">
      <dgm:prSet presAssocID="{3172E345-E3FC-4114-BB31-CB50BC80F707}" presName="DropPin" presStyleLbl="alignNode1" presStyleIdx="1" presStyleCnt="5"/>
      <dgm:spPr/>
    </dgm:pt>
    <dgm:pt modelId="{C8581145-D018-1547-95F0-C0DB62B18870}" type="pres">
      <dgm:prSet presAssocID="{3172E345-E3FC-4114-BB31-CB50BC80F707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627232A-AC27-9F43-8C75-A3843307E0CB}" type="pres">
      <dgm:prSet presAssocID="{3172E345-E3FC-4114-BB31-CB50BC80F707}" presName="L2TextContainer" presStyleLbl="revTx" presStyleIdx="2" presStyleCnt="10">
        <dgm:presLayoutVars>
          <dgm:bulletEnabled val="1"/>
        </dgm:presLayoutVars>
      </dgm:prSet>
      <dgm:spPr/>
    </dgm:pt>
    <dgm:pt modelId="{1E3C0F96-C1FF-AE4C-B6C1-3BD88812DF6E}" type="pres">
      <dgm:prSet presAssocID="{3172E345-E3FC-4114-BB31-CB50BC80F707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D8779FA9-C0BC-EF40-9B7E-82EAC41FC1E8}" type="pres">
      <dgm:prSet presAssocID="{3172E345-E3FC-4114-BB31-CB50BC80F707}" presName="ConnectLine" presStyleLbl="sibTrans1D1" presStyleIdx="1" presStyleCnt="5"/>
      <dgm:spPr>
        <a:noFill/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dash"/>
          <a:miter lim="800000"/>
        </a:ln>
        <a:effectLst/>
      </dgm:spPr>
    </dgm:pt>
    <dgm:pt modelId="{62087507-B8C5-614B-A83A-FD0FA2AB0542}" type="pres">
      <dgm:prSet presAssocID="{3172E345-E3FC-4114-BB31-CB50BC80F707}" presName="EmptyPlaceHolder" presStyleCnt="0"/>
      <dgm:spPr/>
    </dgm:pt>
    <dgm:pt modelId="{45A121E3-0216-9547-A423-3376AE01E4E4}" type="pres">
      <dgm:prSet presAssocID="{E716923E-2D09-4AC0-917F-527719FC8291}" presName="spaceBetweenRectangles" presStyleCnt="0"/>
      <dgm:spPr/>
    </dgm:pt>
    <dgm:pt modelId="{FEDB0A8D-CC21-9244-B136-F62060E87629}" type="pres">
      <dgm:prSet presAssocID="{D38ED399-E58A-4767-87CE-606D817DAB69}" presName="composite" presStyleCnt="0"/>
      <dgm:spPr/>
    </dgm:pt>
    <dgm:pt modelId="{2C6D71E0-DCDC-8E42-9A8B-BD3106A3FD5F}" type="pres">
      <dgm:prSet presAssocID="{D38ED399-E58A-4767-87CE-606D817DAB69}" presName="ConnectorPoint" presStyleLbl="lnNode1" presStyleIdx="2" presStyleCnt="5"/>
      <dgm:spPr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727AD73-7B25-5A4D-BA23-F5EA6023B920}" type="pres">
      <dgm:prSet presAssocID="{D38ED399-E58A-4767-87CE-606D817DAB69}" presName="DropPinPlaceHolder" presStyleCnt="0"/>
      <dgm:spPr/>
    </dgm:pt>
    <dgm:pt modelId="{1C754712-7D2C-8C48-85CA-03BFF31AF022}" type="pres">
      <dgm:prSet presAssocID="{D38ED399-E58A-4767-87CE-606D817DAB69}" presName="DropPin" presStyleLbl="alignNode1" presStyleIdx="2" presStyleCnt="5"/>
      <dgm:spPr/>
    </dgm:pt>
    <dgm:pt modelId="{B5D2CC87-3058-3F49-928E-F1A9A3F70465}" type="pres">
      <dgm:prSet presAssocID="{D38ED399-E58A-4767-87CE-606D817DAB69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1D9CEA6-5BCA-364A-AB02-5FC681549111}" type="pres">
      <dgm:prSet presAssocID="{D38ED399-E58A-4767-87CE-606D817DAB69}" presName="L2TextContainer" presStyleLbl="revTx" presStyleIdx="4" presStyleCnt="10">
        <dgm:presLayoutVars>
          <dgm:bulletEnabled val="1"/>
        </dgm:presLayoutVars>
      </dgm:prSet>
      <dgm:spPr/>
    </dgm:pt>
    <dgm:pt modelId="{C395A59F-A84B-3049-8D7B-46109F693091}" type="pres">
      <dgm:prSet presAssocID="{D38ED399-E58A-4767-87CE-606D817DAB6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FACA9FD3-EB7C-434C-A4FC-E89416FFC0AE}" type="pres">
      <dgm:prSet presAssocID="{D38ED399-E58A-4767-87CE-606D817DAB69}" presName="ConnectLine" presStyleLbl="sibTrans1D1" presStyleIdx="2" presStyleCnt="5"/>
      <dgm:spPr>
        <a:noFill/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dash"/>
          <a:miter lim="800000"/>
        </a:ln>
        <a:effectLst/>
      </dgm:spPr>
    </dgm:pt>
    <dgm:pt modelId="{8C7D3735-D607-7944-94D2-B6E9EB50ED8E}" type="pres">
      <dgm:prSet presAssocID="{D38ED399-E58A-4767-87CE-606D817DAB69}" presName="EmptyPlaceHolder" presStyleCnt="0"/>
      <dgm:spPr/>
    </dgm:pt>
    <dgm:pt modelId="{AE574D0B-95DC-9143-88B8-18B56ED75E77}" type="pres">
      <dgm:prSet presAssocID="{E74ABBC7-A7F3-4879-809B-9A93C2DC67E8}" presName="spaceBetweenRectangles" presStyleCnt="0"/>
      <dgm:spPr/>
    </dgm:pt>
    <dgm:pt modelId="{92D31541-5B6A-C24E-B58C-ABF2FFE88D6B}" type="pres">
      <dgm:prSet presAssocID="{901E8A0A-8934-4253-8530-BDDF3DDE50DD}" presName="composite" presStyleCnt="0"/>
      <dgm:spPr/>
    </dgm:pt>
    <dgm:pt modelId="{91B9489B-2EC7-154B-BD78-BFC9A67787C1}" type="pres">
      <dgm:prSet presAssocID="{901E8A0A-8934-4253-8530-BDDF3DDE50DD}" presName="ConnectorPoint" presStyleLbl="lnNode1" presStyleIdx="3" presStyleCnt="5"/>
      <dgm:spPr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132B9AC-82BB-D94E-817C-D3FDD15A97C5}" type="pres">
      <dgm:prSet presAssocID="{901E8A0A-8934-4253-8530-BDDF3DDE50DD}" presName="DropPinPlaceHolder" presStyleCnt="0"/>
      <dgm:spPr/>
    </dgm:pt>
    <dgm:pt modelId="{B136DD1F-727B-A44A-9936-7F8A1AC8DEED}" type="pres">
      <dgm:prSet presAssocID="{901E8A0A-8934-4253-8530-BDDF3DDE50DD}" presName="DropPin" presStyleLbl="alignNode1" presStyleIdx="3" presStyleCnt="5"/>
      <dgm:spPr/>
    </dgm:pt>
    <dgm:pt modelId="{B4BB19EF-0A98-7942-92B6-D207096B3C90}" type="pres">
      <dgm:prSet presAssocID="{901E8A0A-8934-4253-8530-BDDF3DDE50DD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78770C1-7245-E545-A0B0-4A1FA06D90AB}" type="pres">
      <dgm:prSet presAssocID="{901E8A0A-8934-4253-8530-BDDF3DDE50DD}" presName="L2TextContainer" presStyleLbl="revTx" presStyleIdx="6" presStyleCnt="10">
        <dgm:presLayoutVars>
          <dgm:bulletEnabled val="1"/>
        </dgm:presLayoutVars>
      </dgm:prSet>
      <dgm:spPr/>
    </dgm:pt>
    <dgm:pt modelId="{4701DFE1-C804-1E4B-A3FF-99B616DFF772}" type="pres">
      <dgm:prSet presAssocID="{901E8A0A-8934-4253-8530-BDDF3DDE50DD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B619A865-83E5-9941-B2E6-263DAF707E71}" type="pres">
      <dgm:prSet presAssocID="{901E8A0A-8934-4253-8530-BDDF3DDE50DD}" presName="ConnectLine" presStyleLbl="sibTrans1D1" presStyleIdx="3" presStyleCnt="5"/>
      <dgm:spPr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gm:spPr>
    </dgm:pt>
    <dgm:pt modelId="{49DC25C8-1EA1-C74C-B6F9-57EE6B5D20A4}" type="pres">
      <dgm:prSet presAssocID="{901E8A0A-8934-4253-8530-BDDF3DDE50DD}" presName="EmptyPlaceHolder" presStyleCnt="0"/>
      <dgm:spPr/>
    </dgm:pt>
    <dgm:pt modelId="{407B5476-4509-8A45-8AEC-12DA5F34A916}" type="pres">
      <dgm:prSet presAssocID="{81F196FC-FF9B-45B0-ABCB-F485A3564E82}" presName="spaceBetweenRectangles" presStyleCnt="0"/>
      <dgm:spPr/>
    </dgm:pt>
    <dgm:pt modelId="{CE31A5CF-20AC-AA44-9352-4FBEA84483D8}" type="pres">
      <dgm:prSet presAssocID="{0EFB311D-532E-4BDD-996D-B19B77286397}" presName="composite" presStyleCnt="0"/>
      <dgm:spPr/>
    </dgm:pt>
    <dgm:pt modelId="{8D64CFBC-CEFD-5447-A5DF-C9830B80DF50}" type="pres">
      <dgm:prSet presAssocID="{0EFB311D-532E-4BDD-996D-B19B77286397}" presName="ConnectorPoint" presStyleLbl="lnNode1" presStyleIdx="4" presStyleCnt="5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19B0915-8191-C049-B02A-F8FF4586F3AB}" type="pres">
      <dgm:prSet presAssocID="{0EFB311D-532E-4BDD-996D-B19B77286397}" presName="DropPinPlaceHolder" presStyleCnt="0"/>
      <dgm:spPr/>
    </dgm:pt>
    <dgm:pt modelId="{02A8A766-9EB8-3F44-8268-DEF02A337569}" type="pres">
      <dgm:prSet presAssocID="{0EFB311D-532E-4BDD-996D-B19B77286397}" presName="DropPin" presStyleLbl="alignNode1" presStyleIdx="4" presStyleCnt="5"/>
      <dgm:spPr/>
    </dgm:pt>
    <dgm:pt modelId="{7ADD8108-AFFC-1C44-91BC-137F004C484A}" type="pres">
      <dgm:prSet presAssocID="{0EFB311D-532E-4BDD-996D-B19B77286397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54F06A6-410C-1243-9D72-7143E7397EE9}" type="pres">
      <dgm:prSet presAssocID="{0EFB311D-532E-4BDD-996D-B19B77286397}" presName="L2TextContainer" presStyleLbl="revTx" presStyleIdx="8" presStyleCnt="10">
        <dgm:presLayoutVars>
          <dgm:bulletEnabled val="1"/>
        </dgm:presLayoutVars>
      </dgm:prSet>
      <dgm:spPr/>
    </dgm:pt>
    <dgm:pt modelId="{1AF679B9-4D68-BF47-8331-DB4A2D13DAF2}" type="pres">
      <dgm:prSet presAssocID="{0EFB311D-532E-4BDD-996D-B19B77286397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E3481423-9AD5-4341-8CC4-C1428BA49810}" type="pres">
      <dgm:prSet presAssocID="{0EFB311D-532E-4BDD-996D-B19B77286397}" presName="ConnectLine" presStyleLbl="sibTrans1D1" presStyleIdx="4" presStyleCnt="5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AC90E5B0-8E84-AB43-AF71-B213CA993358}" type="pres">
      <dgm:prSet presAssocID="{0EFB311D-532E-4BDD-996D-B19B77286397}" presName="EmptyPlaceHolder" presStyleCnt="0"/>
      <dgm:spPr/>
    </dgm:pt>
  </dgm:ptLst>
  <dgm:cxnLst>
    <dgm:cxn modelId="{4C543626-E580-1C4D-9988-70ECC5EA5889}" type="presOf" srcId="{901E8A0A-8934-4253-8530-BDDF3DDE50DD}" destId="{4701DFE1-C804-1E4B-A3FF-99B616DFF772}" srcOrd="0" destOrd="0" presId="urn:microsoft.com/office/officeart/2017/3/layout/DropPinTimeline"/>
    <dgm:cxn modelId="{44CB863D-2B08-AF4D-803D-3BADE856B9CB}" type="presOf" srcId="{3172E345-E3FC-4114-BB31-CB50BC80F707}" destId="{1E3C0F96-C1FF-AE4C-B6C1-3BD88812DF6E}" srcOrd="0" destOrd="0" presId="urn:microsoft.com/office/officeart/2017/3/layout/DropPinTimeline"/>
    <dgm:cxn modelId="{D2AAF45D-8334-AE48-A7E2-BB655C713525}" type="presOf" srcId="{862A6C79-FD0E-48B4-BF4F-8D6C744E6AB3}" destId="{5627232A-AC27-9F43-8C75-A3843307E0CB}" srcOrd="0" destOrd="0" presId="urn:microsoft.com/office/officeart/2017/3/layout/DropPinTimeline"/>
    <dgm:cxn modelId="{F0985D63-348B-4746-BB07-B5C477235037}" srcId="{5402CF38-0C9A-4D95-94E9-6099136E0718}" destId="{0EFB311D-532E-4BDD-996D-B19B77286397}" srcOrd="4" destOrd="0" parTransId="{90C41B58-BC3F-40E1-8A2E-AFC93A205E6A}" sibTransId="{302162DA-309C-456F-BE9C-C7EDD851E4D5}"/>
    <dgm:cxn modelId="{00C69D46-7EE2-4EA9-BEED-C27879C96E8B}" srcId="{AFF46050-FEBF-42C2-81A9-F3CDA74A0D49}" destId="{23C38A8C-A7FD-41F1-A02E-A5830F74178E}" srcOrd="0" destOrd="0" parTransId="{42645F80-0DD3-430C-8936-7ABF017C2BA6}" sibTransId="{EBAB975D-FB7E-43EF-A1FD-1878177FA641}"/>
    <dgm:cxn modelId="{BEE23268-B3E7-4242-9B16-E660AA38EE92}" srcId="{5402CF38-0C9A-4D95-94E9-6099136E0718}" destId="{D38ED399-E58A-4767-87CE-606D817DAB69}" srcOrd="2" destOrd="0" parTransId="{403FEF9B-1D0E-4A19-9056-E23FFB76F3E2}" sibTransId="{E74ABBC7-A7F3-4879-809B-9A93C2DC67E8}"/>
    <dgm:cxn modelId="{38E7456D-510D-422D-B00C-889820AE247F}" srcId="{5402CF38-0C9A-4D95-94E9-6099136E0718}" destId="{901E8A0A-8934-4253-8530-BDDF3DDE50DD}" srcOrd="3" destOrd="0" parTransId="{FF9E8645-6EAF-47E4-994C-9384B7C03ABF}" sibTransId="{81F196FC-FF9B-45B0-ABCB-F485A3564E82}"/>
    <dgm:cxn modelId="{32FF486D-1982-4C80-A8B4-CD8D628736B7}" srcId="{0EFB311D-532E-4BDD-996D-B19B77286397}" destId="{F11F8196-FAAC-4A62-9CFA-7FCF6B8D0C52}" srcOrd="0" destOrd="0" parTransId="{54AB8906-D03A-4C70-92C4-480AFF905D98}" sibTransId="{560C5E09-19ED-4851-9DCC-FAD0B0F21677}"/>
    <dgm:cxn modelId="{2D82786E-4DB8-844C-A2C4-4479F36ACDEB}" type="presOf" srcId="{AFF46050-FEBF-42C2-81A9-F3CDA74A0D49}" destId="{AE9D8FC6-BFC0-1849-AEA4-C5A673674544}" srcOrd="0" destOrd="0" presId="urn:microsoft.com/office/officeart/2017/3/layout/DropPinTimeline"/>
    <dgm:cxn modelId="{2F7CDC55-2782-AE45-AEC6-B704FAAA914A}" type="presOf" srcId="{F11F8196-FAAC-4A62-9CFA-7FCF6B8D0C52}" destId="{A54F06A6-410C-1243-9D72-7143E7397EE9}" srcOrd="0" destOrd="0" presId="urn:microsoft.com/office/officeart/2017/3/layout/DropPinTimeline"/>
    <dgm:cxn modelId="{AF83447E-EAAC-2C4C-89F3-5D4A94791211}" type="presOf" srcId="{0EFB311D-532E-4BDD-996D-B19B77286397}" destId="{1AF679B9-4D68-BF47-8331-DB4A2D13DAF2}" srcOrd="0" destOrd="0" presId="urn:microsoft.com/office/officeart/2017/3/layout/DropPinTimeline"/>
    <dgm:cxn modelId="{D1991B95-E9BD-AF47-81D9-8A67B6649560}" type="presOf" srcId="{5402CF38-0C9A-4D95-94E9-6099136E0718}" destId="{85344032-D5D6-164E-A7CB-A4A054D3A389}" srcOrd="0" destOrd="0" presId="urn:microsoft.com/office/officeart/2017/3/layout/DropPinTimeline"/>
    <dgm:cxn modelId="{6448CA98-32AD-4A77-AE66-CC5DD3933918}" srcId="{5402CF38-0C9A-4D95-94E9-6099136E0718}" destId="{3172E345-E3FC-4114-BB31-CB50BC80F707}" srcOrd="1" destOrd="0" parTransId="{3587C5A2-829A-49CA-8522-C41479C0E2C4}" sibTransId="{E716923E-2D09-4AC0-917F-527719FC8291}"/>
    <dgm:cxn modelId="{089D189A-178D-4207-91D2-270B045000C4}" srcId="{5402CF38-0C9A-4D95-94E9-6099136E0718}" destId="{AFF46050-FEBF-42C2-81A9-F3CDA74A0D49}" srcOrd="0" destOrd="0" parTransId="{EA3D8C12-CB7A-4C8B-B89E-F8F253B6E993}" sibTransId="{584ABFD2-0471-4305-969E-12109913D24A}"/>
    <dgm:cxn modelId="{8E6C44C1-7CDF-DB47-AC19-84F6812AD120}" type="presOf" srcId="{E1E0772A-5EF0-4F9E-B36A-07336C92F6EC}" destId="{778770C1-7245-E545-A0B0-4A1FA06D90AB}" srcOrd="0" destOrd="0" presId="urn:microsoft.com/office/officeart/2017/3/layout/DropPinTimeline"/>
    <dgm:cxn modelId="{8C0FECC5-8463-9047-B6B0-347F704A1CAA}" type="presOf" srcId="{5E39C24F-9B0E-4EBF-B558-F8B977000BD3}" destId="{91D9CEA6-5BCA-364A-AB02-5FC681549111}" srcOrd="0" destOrd="0" presId="urn:microsoft.com/office/officeart/2017/3/layout/DropPinTimeline"/>
    <dgm:cxn modelId="{3FC709C7-2ADD-9448-9839-9EE72AD61D79}" type="presOf" srcId="{D38ED399-E58A-4767-87CE-606D817DAB69}" destId="{C395A59F-A84B-3049-8D7B-46109F693091}" srcOrd="0" destOrd="0" presId="urn:microsoft.com/office/officeart/2017/3/layout/DropPinTimeline"/>
    <dgm:cxn modelId="{55D522D2-719F-44AA-A47F-CCB4D6DDA06A}" srcId="{901E8A0A-8934-4253-8530-BDDF3DDE50DD}" destId="{E1E0772A-5EF0-4F9E-B36A-07336C92F6EC}" srcOrd="0" destOrd="0" parTransId="{B67E8718-2FC5-4FD0-839C-2CC60810F507}" sibTransId="{F6DB4965-A2A3-4514-9C64-7842814C1762}"/>
    <dgm:cxn modelId="{07C657E3-600F-E049-8700-3F3434136409}" type="presOf" srcId="{23C38A8C-A7FD-41F1-A02E-A5830F74178E}" destId="{EFCDE424-3958-114C-A342-F1E479254F35}" srcOrd="0" destOrd="0" presId="urn:microsoft.com/office/officeart/2017/3/layout/DropPinTimeline"/>
    <dgm:cxn modelId="{8E802CE4-A86E-40E0-85EB-C5935FDC07E3}" srcId="{3172E345-E3FC-4114-BB31-CB50BC80F707}" destId="{862A6C79-FD0E-48B4-BF4F-8D6C744E6AB3}" srcOrd="0" destOrd="0" parTransId="{D932273B-C185-47AB-9B29-896E365ED19C}" sibTransId="{11302DE2-A645-4901-90E9-F5A9BCC04F6A}"/>
    <dgm:cxn modelId="{5348E5F3-363B-4C09-9D76-7CCD634426A7}" srcId="{D38ED399-E58A-4767-87CE-606D817DAB69}" destId="{5E39C24F-9B0E-4EBF-B558-F8B977000BD3}" srcOrd="0" destOrd="0" parTransId="{31CF06FF-CFE4-4121-9E90-3EB2C754C430}" sibTransId="{55C26E02-AB99-42FB-BD0B-20CB6D01EFCB}"/>
    <dgm:cxn modelId="{B1EC7BC8-72EC-D648-8505-CED22F95FF4B}" type="presParOf" srcId="{85344032-D5D6-164E-A7CB-A4A054D3A389}" destId="{6D0E4B22-2999-3241-8E3D-859498966F93}" srcOrd="0" destOrd="0" presId="urn:microsoft.com/office/officeart/2017/3/layout/DropPinTimeline"/>
    <dgm:cxn modelId="{25721B17-2F8E-2043-A7FE-9B4A9C91B407}" type="presParOf" srcId="{85344032-D5D6-164E-A7CB-A4A054D3A389}" destId="{2D74D13E-DD7D-5149-AE59-4A8B01286815}" srcOrd="1" destOrd="0" presId="urn:microsoft.com/office/officeart/2017/3/layout/DropPinTimeline"/>
    <dgm:cxn modelId="{6662EFBE-AA8A-0B44-85B5-FEE26980ED5A}" type="presParOf" srcId="{2D74D13E-DD7D-5149-AE59-4A8B01286815}" destId="{78D899C6-02FD-BA4E-B902-525E5770B29B}" srcOrd="0" destOrd="0" presId="urn:microsoft.com/office/officeart/2017/3/layout/DropPinTimeline"/>
    <dgm:cxn modelId="{19B425F0-3007-F644-B5B1-44DBE4F24417}" type="presParOf" srcId="{78D899C6-02FD-BA4E-B902-525E5770B29B}" destId="{6FF637F5-37FA-394E-91C4-D3D930877BFD}" srcOrd="0" destOrd="0" presId="urn:microsoft.com/office/officeart/2017/3/layout/DropPinTimeline"/>
    <dgm:cxn modelId="{D80C6A56-7259-BF4D-A0E1-68DD6EA0C4D3}" type="presParOf" srcId="{78D899C6-02FD-BA4E-B902-525E5770B29B}" destId="{4EFDFC5F-109E-6945-8BE9-634B87AEBFE1}" srcOrd="1" destOrd="0" presId="urn:microsoft.com/office/officeart/2017/3/layout/DropPinTimeline"/>
    <dgm:cxn modelId="{B5671F99-8F7D-AA49-9EE7-6127F1A79C36}" type="presParOf" srcId="{4EFDFC5F-109E-6945-8BE9-634B87AEBFE1}" destId="{74FD8E27-E5A7-6340-903A-831FF23F41FB}" srcOrd="0" destOrd="0" presId="urn:microsoft.com/office/officeart/2017/3/layout/DropPinTimeline"/>
    <dgm:cxn modelId="{D85F032E-7782-DB46-9757-89A51760B364}" type="presParOf" srcId="{4EFDFC5F-109E-6945-8BE9-634B87AEBFE1}" destId="{87BAE4A4-215B-E343-976F-7EF344B4C908}" srcOrd="1" destOrd="0" presId="urn:microsoft.com/office/officeart/2017/3/layout/DropPinTimeline"/>
    <dgm:cxn modelId="{98E7CC1A-4806-B743-891F-6C07975C7F45}" type="presParOf" srcId="{78D899C6-02FD-BA4E-B902-525E5770B29B}" destId="{EFCDE424-3958-114C-A342-F1E479254F35}" srcOrd="2" destOrd="0" presId="urn:microsoft.com/office/officeart/2017/3/layout/DropPinTimeline"/>
    <dgm:cxn modelId="{26B4A771-BC4A-3B4C-8230-782D86D93769}" type="presParOf" srcId="{78D899C6-02FD-BA4E-B902-525E5770B29B}" destId="{AE9D8FC6-BFC0-1849-AEA4-C5A673674544}" srcOrd="3" destOrd="0" presId="urn:microsoft.com/office/officeart/2017/3/layout/DropPinTimeline"/>
    <dgm:cxn modelId="{8B21B54B-D1CD-304E-94CD-4D0635BA2D31}" type="presParOf" srcId="{78D899C6-02FD-BA4E-B902-525E5770B29B}" destId="{EEEB3C39-17E6-E942-A01C-56E90EFD88A8}" srcOrd="4" destOrd="0" presId="urn:microsoft.com/office/officeart/2017/3/layout/DropPinTimeline"/>
    <dgm:cxn modelId="{F427E580-EE02-6240-B24A-7BD0298FCE8D}" type="presParOf" srcId="{78D899C6-02FD-BA4E-B902-525E5770B29B}" destId="{062D1ECB-B96A-E94C-AB93-A01BEB90F1E3}" srcOrd="5" destOrd="0" presId="urn:microsoft.com/office/officeart/2017/3/layout/DropPinTimeline"/>
    <dgm:cxn modelId="{B0279C38-258C-D344-8C96-7013B568E819}" type="presParOf" srcId="{2D74D13E-DD7D-5149-AE59-4A8B01286815}" destId="{A2EBE7E5-C051-A346-AA20-D7872BBDB11D}" srcOrd="1" destOrd="0" presId="urn:microsoft.com/office/officeart/2017/3/layout/DropPinTimeline"/>
    <dgm:cxn modelId="{0EC45816-D557-274D-B587-52671F85B37C}" type="presParOf" srcId="{2D74D13E-DD7D-5149-AE59-4A8B01286815}" destId="{D8B7B7C3-5713-7640-AB9F-3E9A28DFB306}" srcOrd="2" destOrd="0" presId="urn:microsoft.com/office/officeart/2017/3/layout/DropPinTimeline"/>
    <dgm:cxn modelId="{8BFC72A2-FB4F-0F4A-8C9B-286F46748449}" type="presParOf" srcId="{D8B7B7C3-5713-7640-AB9F-3E9A28DFB306}" destId="{D96E1498-0320-5D40-B337-D22657066332}" srcOrd="0" destOrd="0" presId="urn:microsoft.com/office/officeart/2017/3/layout/DropPinTimeline"/>
    <dgm:cxn modelId="{50EB8956-13BF-0946-B33A-385B1C92B6AD}" type="presParOf" srcId="{D8B7B7C3-5713-7640-AB9F-3E9A28DFB306}" destId="{E0BB6C6E-F751-F040-9BC9-8F768011D66C}" srcOrd="1" destOrd="0" presId="urn:microsoft.com/office/officeart/2017/3/layout/DropPinTimeline"/>
    <dgm:cxn modelId="{D25B0076-38C2-C945-93DB-22DF60CCE53C}" type="presParOf" srcId="{E0BB6C6E-F751-F040-9BC9-8F768011D66C}" destId="{2DF39220-CE6A-764C-AC79-F23EF92B1C8C}" srcOrd="0" destOrd="0" presId="urn:microsoft.com/office/officeart/2017/3/layout/DropPinTimeline"/>
    <dgm:cxn modelId="{A3AAB4B9-2C1B-EF44-AFCB-53C84014EEEF}" type="presParOf" srcId="{E0BB6C6E-F751-F040-9BC9-8F768011D66C}" destId="{C8581145-D018-1547-95F0-C0DB62B18870}" srcOrd="1" destOrd="0" presId="urn:microsoft.com/office/officeart/2017/3/layout/DropPinTimeline"/>
    <dgm:cxn modelId="{7E5A412F-12A4-B846-B87D-0C169777D527}" type="presParOf" srcId="{D8B7B7C3-5713-7640-AB9F-3E9A28DFB306}" destId="{5627232A-AC27-9F43-8C75-A3843307E0CB}" srcOrd="2" destOrd="0" presId="urn:microsoft.com/office/officeart/2017/3/layout/DropPinTimeline"/>
    <dgm:cxn modelId="{171A1EA4-413B-EA45-83F3-41CF0812A761}" type="presParOf" srcId="{D8B7B7C3-5713-7640-AB9F-3E9A28DFB306}" destId="{1E3C0F96-C1FF-AE4C-B6C1-3BD88812DF6E}" srcOrd="3" destOrd="0" presId="urn:microsoft.com/office/officeart/2017/3/layout/DropPinTimeline"/>
    <dgm:cxn modelId="{05541C47-23D1-434B-80CB-6552C6648390}" type="presParOf" srcId="{D8B7B7C3-5713-7640-AB9F-3E9A28DFB306}" destId="{D8779FA9-C0BC-EF40-9B7E-82EAC41FC1E8}" srcOrd="4" destOrd="0" presId="urn:microsoft.com/office/officeart/2017/3/layout/DropPinTimeline"/>
    <dgm:cxn modelId="{6EF03E0D-55C5-EC48-89C5-FD9860439790}" type="presParOf" srcId="{D8B7B7C3-5713-7640-AB9F-3E9A28DFB306}" destId="{62087507-B8C5-614B-A83A-FD0FA2AB0542}" srcOrd="5" destOrd="0" presId="urn:microsoft.com/office/officeart/2017/3/layout/DropPinTimeline"/>
    <dgm:cxn modelId="{05A77E49-DDC8-AE45-B746-EC305923234C}" type="presParOf" srcId="{2D74D13E-DD7D-5149-AE59-4A8B01286815}" destId="{45A121E3-0216-9547-A423-3376AE01E4E4}" srcOrd="3" destOrd="0" presId="urn:microsoft.com/office/officeart/2017/3/layout/DropPinTimeline"/>
    <dgm:cxn modelId="{1AA5B21D-95F2-AE4A-A52C-A0FBC443EEAF}" type="presParOf" srcId="{2D74D13E-DD7D-5149-AE59-4A8B01286815}" destId="{FEDB0A8D-CC21-9244-B136-F62060E87629}" srcOrd="4" destOrd="0" presId="urn:microsoft.com/office/officeart/2017/3/layout/DropPinTimeline"/>
    <dgm:cxn modelId="{E62E7AB9-022D-1E4A-B171-805AC4E7608C}" type="presParOf" srcId="{FEDB0A8D-CC21-9244-B136-F62060E87629}" destId="{2C6D71E0-DCDC-8E42-9A8B-BD3106A3FD5F}" srcOrd="0" destOrd="0" presId="urn:microsoft.com/office/officeart/2017/3/layout/DropPinTimeline"/>
    <dgm:cxn modelId="{6E4EA020-6178-7448-BF8C-44E3A08755F9}" type="presParOf" srcId="{FEDB0A8D-CC21-9244-B136-F62060E87629}" destId="{E727AD73-7B25-5A4D-BA23-F5EA6023B920}" srcOrd="1" destOrd="0" presId="urn:microsoft.com/office/officeart/2017/3/layout/DropPinTimeline"/>
    <dgm:cxn modelId="{E0AA6B43-4E45-4644-A787-A7A9F78CC74C}" type="presParOf" srcId="{E727AD73-7B25-5A4D-BA23-F5EA6023B920}" destId="{1C754712-7D2C-8C48-85CA-03BFF31AF022}" srcOrd="0" destOrd="0" presId="urn:microsoft.com/office/officeart/2017/3/layout/DropPinTimeline"/>
    <dgm:cxn modelId="{A973C9B6-9F6A-DF4C-8CC8-895396C9969B}" type="presParOf" srcId="{E727AD73-7B25-5A4D-BA23-F5EA6023B920}" destId="{B5D2CC87-3058-3F49-928E-F1A9A3F70465}" srcOrd="1" destOrd="0" presId="urn:microsoft.com/office/officeart/2017/3/layout/DropPinTimeline"/>
    <dgm:cxn modelId="{66D1465B-68D5-1B4B-9794-AE361E48E868}" type="presParOf" srcId="{FEDB0A8D-CC21-9244-B136-F62060E87629}" destId="{91D9CEA6-5BCA-364A-AB02-5FC681549111}" srcOrd="2" destOrd="0" presId="urn:microsoft.com/office/officeart/2017/3/layout/DropPinTimeline"/>
    <dgm:cxn modelId="{B5338742-488C-8E42-9337-ECE508C16F1E}" type="presParOf" srcId="{FEDB0A8D-CC21-9244-B136-F62060E87629}" destId="{C395A59F-A84B-3049-8D7B-46109F693091}" srcOrd="3" destOrd="0" presId="urn:microsoft.com/office/officeart/2017/3/layout/DropPinTimeline"/>
    <dgm:cxn modelId="{83203FF9-3FC8-9D47-85AD-AA5DAB909B8E}" type="presParOf" srcId="{FEDB0A8D-CC21-9244-B136-F62060E87629}" destId="{FACA9FD3-EB7C-434C-A4FC-E89416FFC0AE}" srcOrd="4" destOrd="0" presId="urn:microsoft.com/office/officeart/2017/3/layout/DropPinTimeline"/>
    <dgm:cxn modelId="{1FD4DF3A-15A5-AE42-9764-52FC7EEDF03F}" type="presParOf" srcId="{FEDB0A8D-CC21-9244-B136-F62060E87629}" destId="{8C7D3735-D607-7944-94D2-B6E9EB50ED8E}" srcOrd="5" destOrd="0" presId="urn:microsoft.com/office/officeart/2017/3/layout/DropPinTimeline"/>
    <dgm:cxn modelId="{106C2FE2-F88B-F846-A476-3FEB5A68DAD0}" type="presParOf" srcId="{2D74D13E-DD7D-5149-AE59-4A8B01286815}" destId="{AE574D0B-95DC-9143-88B8-18B56ED75E77}" srcOrd="5" destOrd="0" presId="urn:microsoft.com/office/officeart/2017/3/layout/DropPinTimeline"/>
    <dgm:cxn modelId="{0543BC73-5641-BB43-90DA-C291F21D6A02}" type="presParOf" srcId="{2D74D13E-DD7D-5149-AE59-4A8B01286815}" destId="{92D31541-5B6A-C24E-B58C-ABF2FFE88D6B}" srcOrd="6" destOrd="0" presId="urn:microsoft.com/office/officeart/2017/3/layout/DropPinTimeline"/>
    <dgm:cxn modelId="{48B69B22-C9A0-3C44-964B-FCB6A4478476}" type="presParOf" srcId="{92D31541-5B6A-C24E-B58C-ABF2FFE88D6B}" destId="{91B9489B-2EC7-154B-BD78-BFC9A67787C1}" srcOrd="0" destOrd="0" presId="urn:microsoft.com/office/officeart/2017/3/layout/DropPinTimeline"/>
    <dgm:cxn modelId="{E7E526C7-5634-374A-855C-82F7D540F34C}" type="presParOf" srcId="{92D31541-5B6A-C24E-B58C-ABF2FFE88D6B}" destId="{0132B9AC-82BB-D94E-817C-D3FDD15A97C5}" srcOrd="1" destOrd="0" presId="urn:microsoft.com/office/officeart/2017/3/layout/DropPinTimeline"/>
    <dgm:cxn modelId="{0D1E9123-FDDE-7C4B-B7BD-2B41881AEC6E}" type="presParOf" srcId="{0132B9AC-82BB-D94E-817C-D3FDD15A97C5}" destId="{B136DD1F-727B-A44A-9936-7F8A1AC8DEED}" srcOrd="0" destOrd="0" presId="urn:microsoft.com/office/officeart/2017/3/layout/DropPinTimeline"/>
    <dgm:cxn modelId="{59EB1B36-90AC-F04B-975A-E8AD4D9CFF07}" type="presParOf" srcId="{0132B9AC-82BB-D94E-817C-D3FDD15A97C5}" destId="{B4BB19EF-0A98-7942-92B6-D207096B3C90}" srcOrd="1" destOrd="0" presId="urn:microsoft.com/office/officeart/2017/3/layout/DropPinTimeline"/>
    <dgm:cxn modelId="{C335FE5F-E0C0-A74E-BC12-3AC2CFC0EB02}" type="presParOf" srcId="{92D31541-5B6A-C24E-B58C-ABF2FFE88D6B}" destId="{778770C1-7245-E545-A0B0-4A1FA06D90AB}" srcOrd="2" destOrd="0" presId="urn:microsoft.com/office/officeart/2017/3/layout/DropPinTimeline"/>
    <dgm:cxn modelId="{FB474A67-5BA6-0044-8DCD-D166AD6C01B3}" type="presParOf" srcId="{92D31541-5B6A-C24E-B58C-ABF2FFE88D6B}" destId="{4701DFE1-C804-1E4B-A3FF-99B616DFF772}" srcOrd="3" destOrd="0" presId="urn:microsoft.com/office/officeart/2017/3/layout/DropPinTimeline"/>
    <dgm:cxn modelId="{A479DE59-2FC7-C042-8985-45878155F8D7}" type="presParOf" srcId="{92D31541-5B6A-C24E-B58C-ABF2FFE88D6B}" destId="{B619A865-83E5-9941-B2E6-263DAF707E71}" srcOrd="4" destOrd="0" presId="urn:microsoft.com/office/officeart/2017/3/layout/DropPinTimeline"/>
    <dgm:cxn modelId="{C6BB7244-0215-DE4F-BDBA-1A4C36B0D099}" type="presParOf" srcId="{92D31541-5B6A-C24E-B58C-ABF2FFE88D6B}" destId="{49DC25C8-1EA1-C74C-B6F9-57EE6B5D20A4}" srcOrd="5" destOrd="0" presId="urn:microsoft.com/office/officeart/2017/3/layout/DropPinTimeline"/>
    <dgm:cxn modelId="{797FDDC8-544A-6443-9B0E-D8419A51CE61}" type="presParOf" srcId="{2D74D13E-DD7D-5149-AE59-4A8B01286815}" destId="{407B5476-4509-8A45-8AEC-12DA5F34A916}" srcOrd="7" destOrd="0" presId="urn:microsoft.com/office/officeart/2017/3/layout/DropPinTimeline"/>
    <dgm:cxn modelId="{D36BE21B-06CC-0548-8044-C87844C75715}" type="presParOf" srcId="{2D74D13E-DD7D-5149-AE59-4A8B01286815}" destId="{CE31A5CF-20AC-AA44-9352-4FBEA84483D8}" srcOrd="8" destOrd="0" presId="urn:microsoft.com/office/officeart/2017/3/layout/DropPinTimeline"/>
    <dgm:cxn modelId="{B3906CAF-9F58-F64B-ABF0-18F25428EFAE}" type="presParOf" srcId="{CE31A5CF-20AC-AA44-9352-4FBEA84483D8}" destId="{8D64CFBC-CEFD-5447-A5DF-C9830B80DF50}" srcOrd="0" destOrd="0" presId="urn:microsoft.com/office/officeart/2017/3/layout/DropPinTimeline"/>
    <dgm:cxn modelId="{6CE5EC10-3A72-E94B-B7C5-76CEC3FC3736}" type="presParOf" srcId="{CE31A5CF-20AC-AA44-9352-4FBEA84483D8}" destId="{C19B0915-8191-C049-B02A-F8FF4586F3AB}" srcOrd="1" destOrd="0" presId="urn:microsoft.com/office/officeart/2017/3/layout/DropPinTimeline"/>
    <dgm:cxn modelId="{851BE81C-2ADF-664F-BB06-5201819A3CC0}" type="presParOf" srcId="{C19B0915-8191-C049-B02A-F8FF4586F3AB}" destId="{02A8A766-9EB8-3F44-8268-DEF02A337569}" srcOrd="0" destOrd="0" presId="urn:microsoft.com/office/officeart/2017/3/layout/DropPinTimeline"/>
    <dgm:cxn modelId="{59BE160C-ECB5-6648-9C99-2B50585F12D0}" type="presParOf" srcId="{C19B0915-8191-C049-B02A-F8FF4586F3AB}" destId="{7ADD8108-AFFC-1C44-91BC-137F004C484A}" srcOrd="1" destOrd="0" presId="urn:microsoft.com/office/officeart/2017/3/layout/DropPinTimeline"/>
    <dgm:cxn modelId="{76A352B4-9488-1341-84E6-6CEB398AD5FA}" type="presParOf" srcId="{CE31A5CF-20AC-AA44-9352-4FBEA84483D8}" destId="{A54F06A6-410C-1243-9D72-7143E7397EE9}" srcOrd="2" destOrd="0" presId="urn:microsoft.com/office/officeart/2017/3/layout/DropPinTimeline"/>
    <dgm:cxn modelId="{1042EB28-8F12-6741-AA4D-283F5EED9468}" type="presParOf" srcId="{CE31A5CF-20AC-AA44-9352-4FBEA84483D8}" destId="{1AF679B9-4D68-BF47-8331-DB4A2D13DAF2}" srcOrd="3" destOrd="0" presId="urn:microsoft.com/office/officeart/2017/3/layout/DropPinTimeline"/>
    <dgm:cxn modelId="{84BB0796-4052-9E40-8399-15CA8A7BAD8C}" type="presParOf" srcId="{CE31A5CF-20AC-AA44-9352-4FBEA84483D8}" destId="{E3481423-9AD5-4341-8CC4-C1428BA49810}" srcOrd="4" destOrd="0" presId="urn:microsoft.com/office/officeart/2017/3/layout/DropPinTimeline"/>
    <dgm:cxn modelId="{CED6D70B-B199-1649-9D0A-ACF19CFA1FA1}" type="presParOf" srcId="{CE31A5CF-20AC-AA44-9352-4FBEA84483D8}" destId="{AC90E5B0-8E84-AB43-AF71-B213CA99335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4B22-2999-3241-8E3D-859498966F93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D8E27-E5A7-6340-903A-831FF23F41FB}">
      <dsp:nvSpPr>
        <dsp:cNvPr id="0" name=""/>
        <dsp:cNvSpPr/>
      </dsp:nvSpPr>
      <dsp:spPr>
        <a:xfrm rot="8100000">
          <a:off x="69924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E4A4-215B-E343-976F-7EF344B4C908}">
      <dsp:nvSpPr>
        <dsp:cNvPr id="0" name=""/>
        <dsp:cNvSpPr/>
      </dsp:nvSpPr>
      <dsp:spPr>
        <a:xfrm>
          <a:off x="104178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DE424-3958-114C-A342-F1E479254F35}">
      <dsp:nvSpPr>
        <dsp:cNvPr id="0" name=""/>
        <dsp:cNvSpPr/>
      </dsp:nvSpPr>
      <dsp:spPr>
        <a:xfrm>
          <a:off x="442118" y="855332"/>
          <a:ext cx="3027256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By July 16, 2025: Municipalities &amp; County Vote to Adopt IGA</a:t>
          </a:r>
        </a:p>
      </dsp:txBody>
      <dsp:txXfrm>
        <a:off x="442118" y="855332"/>
        <a:ext cx="3027256" cy="1241070"/>
      </dsp:txXfrm>
    </dsp:sp>
    <dsp:sp modelId="{AE9D8FC6-BFC0-1849-AEA4-C5A673674544}">
      <dsp:nvSpPr>
        <dsp:cNvPr id="0" name=""/>
        <dsp:cNvSpPr/>
      </dsp:nvSpPr>
      <dsp:spPr>
        <a:xfrm>
          <a:off x="442118" y="419280"/>
          <a:ext cx="3027256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16 July 2025</a:t>
          </a:r>
        </a:p>
      </dsp:txBody>
      <dsp:txXfrm>
        <a:off x="442118" y="419280"/>
        <a:ext cx="3027256" cy="436051"/>
      </dsp:txXfrm>
    </dsp:sp>
    <dsp:sp modelId="{EEEB3C39-17E6-E942-A01C-56E90EFD88A8}">
      <dsp:nvSpPr>
        <dsp:cNvPr id="0" name=""/>
        <dsp:cNvSpPr/>
      </dsp:nvSpPr>
      <dsp:spPr>
        <a:xfrm>
          <a:off x="224092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637F5-37FA-394E-91C4-D3D930877BFD}">
      <dsp:nvSpPr>
        <dsp:cNvPr id="0" name=""/>
        <dsp:cNvSpPr/>
      </dsp:nvSpPr>
      <dsp:spPr>
        <a:xfrm>
          <a:off x="184067" y="2057157"/>
          <a:ext cx="78489" cy="784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39220-CE6A-764C-AC79-F23EF92B1C8C}">
      <dsp:nvSpPr>
        <dsp:cNvPr id="0" name=""/>
        <dsp:cNvSpPr/>
      </dsp:nvSpPr>
      <dsp:spPr>
        <a:xfrm rot="18900000">
          <a:off x="1887024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81145-D018-1547-95F0-C0DB62B18870}">
      <dsp:nvSpPr>
        <dsp:cNvPr id="0" name=""/>
        <dsp:cNvSpPr/>
      </dsp:nvSpPr>
      <dsp:spPr>
        <a:xfrm>
          <a:off x="1921277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7232A-AC27-9F43-8C75-A3843307E0CB}">
      <dsp:nvSpPr>
        <dsp:cNvPr id="0" name=""/>
        <dsp:cNvSpPr/>
      </dsp:nvSpPr>
      <dsp:spPr>
        <a:xfrm>
          <a:off x="2259217" y="2096402"/>
          <a:ext cx="3027256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Last Day for County to Call Election</a:t>
          </a:r>
        </a:p>
      </dsp:txBody>
      <dsp:txXfrm>
        <a:off x="2259217" y="2096402"/>
        <a:ext cx="3027256" cy="1241070"/>
      </dsp:txXfrm>
    </dsp:sp>
    <dsp:sp modelId="{1E3C0F96-C1FF-AE4C-B6C1-3BD88812DF6E}">
      <dsp:nvSpPr>
        <dsp:cNvPr id="0" name=""/>
        <dsp:cNvSpPr/>
      </dsp:nvSpPr>
      <dsp:spPr>
        <a:xfrm>
          <a:off x="2259217" y="3337472"/>
          <a:ext cx="3027256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18 July 2025</a:t>
          </a:r>
        </a:p>
      </dsp:txBody>
      <dsp:txXfrm>
        <a:off x="2259217" y="3337472"/>
        <a:ext cx="3027256" cy="436051"/>
      </dsp:txXfrm>
    </dsp:sp>
    <dsp:sp modelId="{D8779FA9-C0BC-EF40-9B7E-82EAC41FC1E8}">
      <dsp:nvSpPr>
        <dsp:cNvPr id="0" name=""/>
        <dsp:cNvSpPr/>
      </dsp:nvSpPr>
      <dsp:spPr>
        <a:xfrm>
          <a:off x="2041192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E1498-0320-5D40-B337-D22657066332}">
      <dsp:nvSpPr>
        <dsp:cNvPr id="0" name=""/>
        <dsp:cNvSpPr/>
      </dsp:nvSpPr>
      <dsp:spPr>
        <a:xfrm>
          <a:off x="2001167" y="2057157"/>
          <a:ext cx="78489" cy="78489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54712-7D2C-8C48-85CA-03BFF31AF022}">
      <dsp:nvSpPr>
        <dsp:cNvPr id="0" name=""/>
        <dsp:cNvSpPr/>
      </dsp:nvSpPr>
      <dsp:spPr>
        <a:xfrm rot="8100000">
          <a:off x="3704124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2CC87-3058-3F49-928E-F1A9A3F70465}">
      <dsp:nvSpPr>
        <dsp:cNvPr id="0" name=""/>
        <dsp:cNvSpPr/>
      </dsp:nvSpPr>
      <dsp:spPr>
        <a:xfrm>
          <a:off x="3738377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CEA6-5BCA-364A-AB02-5FC681549111}">
      <dsp:nvSpPr>
        <dsp:cNvPr id="0" name=""/>
        <dsp:cNvSpPr/>
      </dsp:nvSpPr>
      <dsp:spPr>
        <a:xfrm>
          <a:off x="4076317" y="855332"/>
          <a:ext cx="3027256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Public Notice of Election Call</a:t>
          </a:r>
        </a:p>
      </dsp:txBody>
      <dsp:txXfrm>
        <a:off x="4076317" y="855332"/>
        <a:ext cx="3027256" cy="1241070"/>
      </dsp:txXfrm>
    </dsp:sp>
    <dsp:sp modelId="{C395A59F-A84B-3049-8D7B-46109F693091}">
      <dsp:nvSpPr>
        <dsp:cNvPr id="0" name=""/>
        <dsp:cNvSpPr/>
      </dsp:nvSpPr>
      <dsp:spPr>
        <a:xfrm>
          <a:off x="4076317" y="419280"/>
          <a:ext cx="3027256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25 July 2025</a:t>
          </a:r>
        </a:p>
      </dsp:txBody>
      <dsp:txXfrm>
        <a:off x="4076317" y="419280"/>
        <a:ext cx="3027256" cy="436051"/>
      </dsp:txXfrm>
    </dsp:sp>
    <dsp:sp modelId="{FACA9FD3-EB7C-434C-A4FC-E89416FFC0AE}">
      <dsp:nvSpPr>
        <dsp:cNvPr id="0" name=""/>
        <dsp:cNvSpPr/>
      </dsp:nvSpPr>
      <dsp:spPr>
        <a:xfrm>
          <a:off x="3858291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D71E0-DCDC-8E42-9A8B-BD3106A3FD5F}">
      <dsp:nvSpPr>
        <dsp:cNvPr id="0" name=""/>
        <dsp:cNvSpPr/>
      </dsp:nvSpPr>
      <dsp:spPr>
        <a:xfrm>
          <a:off x="3818266" y="2057157"/>
          <a:ext cx="78489" cy="78489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6DD1F-727B-A44A-9936-7F8A1AC8DEED}">
      <dsp:nvSpPr>
        <dsp:cNvPr id="0" name=""/>
        <dsp:cNvSpPr/>
      </dsp:nvSpPr>
      <dsp:spPr>
        <a:xfrm rot="18900000">
          <a:off x="5521223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B19EF-0A98-7942-92B6-D207096B3C90}">
      <dsp:nvSpPr>
        <dsp:cNvPr id="0" name=""/>
        <dsp:cNvSpPr/>
      </dsp:nvSpPr>
      <dsp:spPr>
        <a:xfrm>
          <a:off x="5555476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770C1-7245-E545-A0B0-4A1FA06D90AB}">
      <dsp:nvSpPr>
        <dsp:cNvPr id="0" name=""/>
        <dsp:cNvSpPr/>
      </dsp:nvSpPr>
      <dsp:spPr>
        <a:xfrm>
          <a:off x="5893417" y="2096402"/>
          <a:ext cx="3027256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Public Notice in Paper</a:t>
          </a:r>
        </a:p>
      </dsp:txBody>
      <dsp:txXfrm>
        <a:off x="5893417" y="2096402"/>
        <a:ext cx="3027256" cy="1241070"/>
      </dsp:txXfrm>
    </dsp:sp>
    <dsp:sp modelId="{4701DFE1-C804-1E4B-A3FF-99B616DFF772}">
      <dsp:nvSpPr>
        <dsp:cNvPr id="0" name=""/>
        <dsp:cNvSpPr/>
      </dsp:nvSpPr>
      <dsp:spPr>
        <a:xfrm>
          <a:off x="5893417" y="3337472"/>
          <a:ext cx="3027256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4 Oct. 2025</a:t>
          </a:r>
        </a:p>
      </dsp:txBody>
      <dsp:txXfrm>
        <a:off x="5893417" y="3337472"/>
        <a:ext cx="3027256" cy="436051"/>
      </dsp:txXfrm>
    </dsp:sp>
    <dsp:sp modelId="{B619A865-83E5-9941-B2E6-263DAF707E71}">
      <dsp:nvSpPr>
        <dsp:cNvPr id="0" name=""/>
        <dsp:cNvSpPr/>
      </dsp:nvSpPr>
      <dsp:spPr>
        <a:xfrm>
          <a:off x="5675391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9489B-2EC7-154B-BD78-BFC9A67787C1}">
      <dsp:nvSpPr>
        <dsp:cNvPr id="0" name=""/>
        <dsp:cNvSpPr/>
      </dsp:nvSpPr>
      <dsp:spPr>
        <a:xfrm>
          <a:off x="5635366" y="2057157"/>
          <a:ext cx="78489" cy="78489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8A766-9EB8-3F44-8268-DEF02A337569}">
      <dsp:nvSpPr>
        <dsp:cNvPr id="0" name=""/>
        <dsp:cNvSpPr/>
      </dsp:nvSpPr>
      <dsp:spPr>
        <a:xfrm rot="8100000">
          <a:off x="7338323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8108-AFFC-1C44-91BC-137F004C484A}">
      <dsp:nvSpPr>
        <dsp:cNvPr id="0" name=""/>
        <dsp:cNvSpPr/>
      </dsp:nvSpPr>
      <dsp:spPr>
        <a:xfrm>
          <a:off x="7372576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F06A6-410C-1243-9D72-7143E7397EE9}">
      <dsp:nvSpPr>
        <dsp:cNvPr id="0" name=""/>
        <dsp:cNvSpPr/>
      </dsp:nvSpPr>
      <dsp:spPr>
        <a:xfrm>
          <a:off x="7710516" y="855332"/>
          <a:ext cx="3027256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Election Day</a:t>
          </a:r>
        </a:p>
      </dsp:txBody>
      <dsp:txXfrm>
        <a:off x="7710516" y="855332"/>
        <a:ext cx="3027256" cy="1241070"/>
      </dsp:txXfrm>
    </dsp:sp>
    <dsp:sp modelId="{1AF679B9-4D68-BF47-8331-DB4A2D13DAF2}">
      <dsp:nvSpPr>
        <dsp:cNvPr id="0" name=""/>
        <dsp:cNvSpPr/>
      </dsp:nvSpPr>
      <dsp:spPr>
        <a:xfrm>
          <a:off x="7710516" y="419280"/>
          <a:ext cx="3027256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4 Nov. 2025</a:t>
          </a:r>
        </a:p>
      </dsp:txBody>
      <dsp:txXfrm>
        <a:off x="7710516" y="419280"/>
        <a:ext cx="3027256" cy="436051"/>
      </dsp:txXfrm>
    </dsp:sp>
    <dsp:sp modelId="{E3481423-9AD5-4341-8CC4-C1428BA49810}">
      <dsp:nvSpPr>
        <dsp:cNvPr id="0" name=""/>
        <dsp:cNvSpPr/>
      </dsp:nvSpPr>
      <dsp:spPr>
        <a:xfrm>
          <a:off x="7492490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4CFBC-CEFD-5447-A5DF-C9830B80DF50}">
      <dsp:nvSpPr>
        <dsp:cNvPr id="0" name=""/>
        <dsp:cNvSpPr/>
      </dsp:nvSpPr>
      <dsp:spPr>
        <a:xfrm>
          <a:off x="7452465" y="2057157"/>
          <a:ext cx="78489" cy="7848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870D-D1BE-EBB6-1A02-92A10940D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529B4-8E91-01E6-FA16-52130E7BD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5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7C456-841C-462D-453D-6C69521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15E7A-5328-7C2B-EE4F-D905645C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6B6B-9DBD-3F81-AF84-9E667D51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E552-42A4-38BC-4ED0-E89EE558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633F0-1399-2EEE-DE3B-875A1B37C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00500-E16C-DB44-9D82-D8417EF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8C6D5-C18C-3CD9-8131-CB97B935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B0345-53E6-E9B9-ECB1-1E1B65CF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B610F-3F18-3C84-A0C7-9739A8A76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8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0CF3-FC3D-EFCC-53CF-F699E6BB6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73858-3CB8-0F2B-D816-ACDA74BE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592DF-0E98-4698-D35D-89C86420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90BD-8437-E324-3BB5-88990F3E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57600" y="1219200"/>
            <a:ext cx="7926400" cy="18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6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582400" y="6251667"/>
            <a:ext cx="64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8500" y="-4333"/>
            <a:ext cx="304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 descr="Date"/>
          <p:cNvSpPr txBox="1">
            <a:spLocks noGrp="1"/>
          </p:cNvSpPr>
          <p:nvPr>
            <p:ph type="subTitle" idx="1"/>
          </p:nvPr>
        </p:nvSpPr>
        <p:spPr>
          <a:xfrm>
            <a:off x="3656712" y="3657600"/>
            <a:ext cx="43724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26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27">
          <p15:clr>
            <a:srgbClr val="E46962"/>
          </p15:clr>
        </p15:guide>
        <p15:guide id="2" orient="horz" pos="172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65333" y="521167"/>
            <a:ext cx="5025200" cy="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467" y="6251677"/>
            <a:ext cx="1631300" cy="210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77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65333" y="521167"/>
            <a:ext cx="5025200" cy="8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9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1AEB-75EB-A6CA-512A-2F3467FB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7A33-27EE-9E0E-02F0-4D0097EE2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46C6-3C69-74D8-60A9-CD26A176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CB156-2461-C33F-87C3-AECD69E1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A922-52E6-F8F7-17EF-6FD063B9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1D3C-92D2-7329-226D-DB668659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812A9-10D1-16C9-E35C-BA9FD653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F2A6-BF5B-8E8E-FC18-2A9218AB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CE6C2-7C8F-1A06-0A69-9C8F5C83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28EC3-6D2F-AB2A-E3FD-D3B7C28E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A79B-E3C8-346E-6919-ED9AF1EC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F12C-BECF-7590-9F36-B42E75A2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0B8BA-BDC5-CD6E-6D93-CEF75B57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49DEE-80EC-96C9-5425-04316AF4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F8A09-C891-BF6D-4149-B7323FEE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692D5-A91B-F0BE-DE3E-E4910AB9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0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59A7-CB2F-8203-8157-F2072380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CDEE3-9BF8-8F21-6979-A57E1DFD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AA2B0-AC73-4EC5-88A6-7992D62E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F40C2-2AA3-2869-9221-4D28AF5ED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5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05C99-D0C3-F474-3843-545767750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4D17A-CD31-1550-D0BF-06C08007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58085-2373-E793-F5D9-BDD2AFA9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F3D4E-FED5-4E2D-736D-D1B8F4C6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6AE3-A823-7797-3455-F8CC11EE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96381-5A26-8F0C-D71C-5EA6408E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AD44E-2D50-6865-7EFA-BFEA81BF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E1ED-4D0B-B02D-1452-D97D6DF4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562443-8FA4-B0D4-6BCD-2B456AF8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44467-A7F9-7CEE-C043-6EF2571C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EB002-BA58-EEC3-E211-65352BE5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2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5669-B2FE-B7EB-C124-4BA037EC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612A8-774A-0ADF-CF65-AC0D8178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097A4-71CD-EE5B-0CC8-3A5B6415A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5" indent="0">
              <a:buNone/>
              <a:defRPr sz="1000"/>
            </a:lvl4pPr>
            <a:lvl5pPr marL="1828845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7101B-4ECA-0810-DBF8-B6600A44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B03BA-DA1B-97EE-6E43-B8C8703A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61AB-1211-1428-1BFB-BD2C5B8F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313F-CF8A-1BE7-6797-F07437EA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5FBAB-245A-4A85-E0E7-4AE187C8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6D617-D72E-1E3F-7553-5CC363A99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5" indent="0">
              <a:buNone/>
              <a:defRPr sz="1000"/>
            </a:lvl4pPr>
            <a:lvl5pPr marL="1828845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285C5-6EFA-5EC3-141C-6DD2ADBF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E95BF-04F7-E05A-0B92-CB633EAF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6674-0FD2-D4F7-9F57-B9742B8F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93D55-CC3E-92CD-E587-49CDD3A8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987C-5769-DDAC-685C-35FAAFAE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2CBEE-41CF-7D04-88CC-342A5DB25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58A4-45AA-4EBE-9D88-D9F7339CD34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1842-6046-F4AE-12E3-2237A012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0355-9609-5B4F-CDB7-2D80C8D60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6CA0-28D0-4E2E-BE64-97126083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5" algn="l" defTabSz="91442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old coin with a picture of a building and text&#10;&#10;Description automatically generated">
            <a:extLst>
              <a:ext uri="{FF2B5EF4-FFF2-40B4-BE49-F238E27FC236}">
                <a16:creationId xmlns:a16="http://schemas.microsoft.com/office/drawing/2014/main" id="{CA9FDBE1-8AFC-4F56-B1E9-0FE57A65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r="-1" b="8462"/>
          <a:stretch/>
        </p:blipFill>
        <p:spPr>
          <a:xfrm>
            <a:off x="4547938" y="-4"/>
            <a:ext cx="7644062" cy="3681405"/>
          </a:xfrm>
          <a:prstGeom prst="rect">
            <a:avLst/>
          </a:prstGeom>
        </p:spPr>
      </p:pic>
      <p:pic>
        <p:nvPicPr>
          <p:cNvPr id="6" name="Picture 5" descr="A gold coin with a bridge and a river&#10;&#10;Description automatically generated">
            <a:extLst>
              <a:ext uri="{FF2B5EF4-FFF2-40B4-BE49-F238E27FC236}">
                <a16:creationId xmlns:a16="http://schemas.microsoft.com/office/drawing/2014/main" id="{9AB49175-C79E-E20A-3CAB-5BC1FE374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r="-1" b="10828"/>
          <a:stretch/>
        </p:blipFill>
        <p:spPr>
          <a:xfrm>
            <a:off x="4547940" y="3681411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1F27C-1839-514D-6A44-23668E603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4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City Council Meeting</a:t>
            </a:r>
          </a:p>
          <a:p>
            <a:pPr algn="l"/>
            <a:r>
              <a:rPr lang="en-US" sz="4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 12,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45A6E-26D3-73E7-7D7B-4DDC5C2DB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902076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                            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1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5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56B1D-3D69-51B4-A327-8EB9F51D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Revised: Recommended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E7BEC-7DD8-EAB6-79B8-184E5B23E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740"/>
          <a:stretch>
            <a:fillRect/>
          </a:stretch>
        </p:blipFill>
        <p:spPr>
          <a:xfrm>
            <a:off x="4870988" y="134859"/>
            <a:ext cx="6014666" cy="67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29991-8D9A-3047-DC46-21C4261BFB88}"/>
              </a:ext>
            </a:extLst>
          </p:cNvPr>
          <p:cNvSpPr txBox="1"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Council Requests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EB168-E834-31C3-841F-9885664C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6" r="2143" b="14987"/>
          <a:stretch>
            <a:fillRect/>
          </a:stretch>
        </p:blipFill>
        <p:spPr>
          <a:xfrm>
            <a:off x="5647036" y="1635253"/>
            <a:ext cx="4707925" cy="503929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381E91-9C56-7F9A-64EE-ED43B5A1FBC0}"/>
              </a:ext>
            </a:extLst>
          </p:cNvPr>
          <p:cNvGrpSpPr/>
          <p:nvPr/>
        </p:nvGrpSpPr>
        <p:grpSpPr>
          <a:xfrm>
            <a:off x="395416" y="1576446"/>
            <a:ext cx="5251622" cy="5280567"/>
            <a:chOff x="6752955" y="643467"/>
            <a:chExt cx="4299486" cy="40829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6B10C8-7300-D649-8543-018A610A6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6712"/>
            <a:stretch>
              <a:fillRect/>
            </a:stretch>
          </p:blipFill>
          <p:spPr>
            <a:xfrm>
              <a:off x="6752956" y="643467"/>
              <a:ext cx="4299485" cy="40829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B04BDA-9449-D050-D2A4-883BAF53F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9594" b="5305"/>
            <a:stretch>
              <a:fillRect/>
            </a:stretch>
          </p:blipFill>
          <p:spPr>
            <a:xfrm>
              <a:off x="6752955" y="643467"/>
              <a:ext cx="4299485" cy="28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13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BE847-E79A-3B10-035F-9F749A9C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33A01-3CDA-0364-9352-0FD5627A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Capital Needs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7857C09-CCE2-C9E1-EA1D-281576B27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988" y="-17819"/>
            <a:ext cx="6166021" cy="7979558"/>
          </a:xfrm>
        </p:spPr>
      </p:pic>
    </p:spTree>
    <p:extLst>
      <p:ext uri="{BB962C8B-B14F-4D97-AF65-F5344CB8AC3E}">
        <p14:creationId xmlns:p14="http://schemas.microsoft.com/office/powerpoint/2010/main" val="376932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6DCD0-BE65-DEAF-6BA0-C86DD008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ADCEE1-48DD-4BB5-64C4-BF80D4868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501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50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E39836-2D2E-36F6-A34F-08435391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F741B6-3E0F-D4BB-4A36-85B325643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old coin with a picture of a building and text&#10;&#10;Description automatically generated">
            <a:extLst>
              <a:ext uri="{FF2B5EF4-FFF2-40B4-BE49-F238E27FC236}">
                <a16:creationId xmlns:a16="http://schemas.microsoft.com/office/drawing/2014/main" id="{1BE954C5-F0B9-999A-8287-2EF7187C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r="-1" b="8462"/>
          <a:stretch/>
        </p:blipFill>
        <p:spPr>
          <a:xfrm>
            <a:off x="4547938" y="-4"/>
            <a:ext cx="7644062" cy="3681405"/>
          </a:xfrm>
          <a:prstGeom prst="rect">
            <a:avLst/>
          </a:prstGeom>
        </p:spPr>
      </p:pic>
      <p:pic>
        <p:nvPicPr>
          <p:cNvPr id="6" name="Picture 5" descr="A gold coin with a bridge and a river&#10;&#10;Description automatically generated">
            <a:extLst>
              <a:ext uri="{FF2B5EF4-FFF2-40B4-BE49-F238E27FC236}">
                <a16:creationId xmlns:a16="http://schemas.microsoft.com/office/drawing/2014/main" id="{0C566DDA-6697-61E6-4AAE-080C74A64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r="-1" b="10828"/>
          <a:stretch/>
        </p:blipFill>
        <p:spPr>
          <a:xfrm>
            <a:off x="4547940" y="3681411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B50124-EFB8-7E19-7703-1FBAE584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19549-9C08-E898-C664-5E1DEEF61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4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City Council Meeting</a:t>
            </a:r>
          </a:p>
          <a:p>
            <a:pPr algn="l"/>
            <a:r>
              <a:rPr lang="en-US" sz="4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 12,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89AA0-ACD2-167D-9252-7F4A1D8D2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902076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                            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BDC636-FD0C-09F0-E39C-E7ADC4C6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1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87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Hepta Slab</vt:lpstr>
      <vt:lpstr>Lato</vt:lpstr>
      <vt:lpstr>Poppins</vt:lpstr>
      <vt:lpstr>Poppins ExtraBold</vt:lpstr>
      <vt:lpstr>1_Office Theme</vt:lpstr>
      <vt:lpstr>City Council Meeting June 12, 2025</vt:lpstr>
      <vt:lpstr>Revised: Recommended List</vt:lpstr>
      <vt:lpstr>PowerPoint Presentation</vt:lpstr>
      <vt:lpstr>Other Capital Needs</vt:lpstr>
      <vt:lpstr>Next Steps</vt:lpstr>
      <vt:lpstr>City Council Meeting June 12,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 Melder</dc:creator>
  <cp:lastModifiedBy>Kahntilida Coleman</cp:lastModifiedBy>
  <cp:revision>3</cp:revision>
  <dcterms:created xsi:type="dcterms:W3CDTF">2025-06-12T14:03:32Z</dcterms:created>
  <dcterms:modified xsi:type="dcterms:W3CDTF">2025-06-12T19:39:04Z</dcterms:modified>
</cp:coreProperties>
</file>