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747775"/>
          </p15:clr>
        </p15:guide>
        <p15:guide id="2" pos="2880">
          <p15:clr>
            <a:srgbClr val="747775"/>
          </p15:clr>
        </p15:guide>
        <p15:guide id="3" pos="125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466" y="-182"/>
      </p:cViewPr>
      <p:guideLst>
        <p:guide orient="horz" pos="2118"/>
        <p:guide pos="2880"/>
        <p:guide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0c8fed4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0c8fed4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19001b1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19001b1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ddb92644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ddb92644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ddb92644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ddb92644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43200" y="914400"/>
            <a:ext cx="59448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86800" y="4688750"/>
            <a:ext cx="484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6375" y="-3250"/>
            <a:ext cx="2284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 descr="Date"/>
          <p:cNvSpPr txBox="1">
            <a:spLocks noGrp="1"/>
          </p:cNvSpPr>
          <p:nvPr>
            <p:ph type="subTitle" idx="1"/>
          </p:nvPr>
        </p:nvSpPr>
        <p:spPr>
          <a:xfrm>
            <a:off x="2742534" y="2743200"/>
            <a:ext cx="32793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27">
          <p15:clr>
            <a:srgbClr val="E46962"/>
          </p15:clr>
        </p15:guide>
        <p15:guide id="2" orient="horz" pos="172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58850" y="914400"/>
            <a:ext cx="37590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>
            <a:spLocks noGrp="1"/>
          </p:cNvSpPr>
          <p:nvPr>
            <p:ph type="pic" idx="2"/>
          </p:nvPr>
        </p:nvSpPr>
        <p:spPr>
          <a:xfrm>
            <a:off x="4577950" y="0"/>
            <a:ext cx="4566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1" name="Google Shape;5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688758"/>
            <a:ext cx="1223475" cy="1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2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>
  <p:cSld name="TITLE_ONLY_5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62000" y="457200"/>
            <a:ext cx="8224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461225" y="914400"/>
            <a:ext cx="82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pta Slab"/>
              <a:buNone/>
              <a:defRPr sz="2400">
                <a:latin typeface="Hepta Slab"/>
                <a:ea typeface="Hepta Slab"/>
                <a:cs typeface="Hepta Slab"/>
                <a:sym typeface="Hept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462025" y="2286000"/>
            <a:ext cx="82248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56" name="Google Shape;5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9119" y="4818990"/>
            <a:ext cx="1231401" cy="1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E46962"/>
          </p15:clr>
        </p15:guide>
        <p15:guide id="2" pos="288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2">
  <p:cSld name="TITLE_ONLY_5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62000" y="457200"/>
            <a:ext cx="8224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61225" y="914400"/>
            <a:ext cx="82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pta Slab"/>
              <a:buNone/>
              <a:defRPr sz="2400">
                <a:latin typeface="Hepta Slab"/>
                <a:ea typeface="Hepta Slab"/>
                <a:cs typeface="Hepta Slab"/>
                <a:sym typeface="Hept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462025" y="2286000"/>
            <a:ext cx="82248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9119" y="4818990"/>
            <a:ext cx="1231401" cy="1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E46962"/>
          </p15:clr>
        </p15:guide>
        <p15:guide id="2" pos="28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6375" y="-325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10"/>
          <a:stretch/>
        </p:blipFill>
        <p:spPr>
          <a:xfrm>
            <a:off x="7489119" y="4818990"/>
            <a:ext cx="1231401" cy="1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9125" y="1661525"/>
            <a:ext cx="3992400" cy="178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E46962"/>
          </p15:clr>
        </p15:guide>
        <p15:guide id="2" pos="28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3">
  <p:cSld name="TITLE_ONLY_5_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62000" y="457200"/>
            <a:ext cx="8224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61225" y="914400"/>
            <a:ext cx="82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pta Slab"/>
              <a:buNone/>
              <a:defRPr sz="2400">
                <a:latin typeface="Hepta Slab"/>
                <a:ea typeface="Hepta Slab"/>
                <a:cs typeface="Hepta Slab"/>
                <a:sym typeface="Hept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62025" y="2286000"/>
            <a:ext cx="82248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9119" y="4818990"/>
            <a:ext cx="1231401" cy="1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E46962"/>
          </p15:clr>
        </p15:guide>
        <p15:guide id="2" pos="28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86800" y="4688750"/>
            <a:ext cx="484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61225" y="914400"/>
            <a:ext cx="82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pta Slab"/>
              <a:buNone/>
              <a:defRPr sz="2400">
                <a:latin typeface="Hepta Slab"/>
                <a:ea typeface="Hepta Slab"/>
                <a:cs typeface="Hepta Slab"/>
                <a:sym typeface="Hept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462025" y="2286000"/>
            <a:ext cx="82248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850" y="4688758"/>
            <a:ext cx="1223475" cy="1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E46962"/>
          </p15:clr>
        </p15:guide>
        <p15:guide id="2" pos="28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86800" y="4688750"/>
            <a:ext cx="484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2000" y="457200"/>
            <a:ext cx="8224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62025" y="914400"/>
            <a:ext cx="8224800" cy="3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E46962"/>
          </p15:clr>
        </p15:guide>
        <p15:guide id="2" pos="28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630000" y="390875"/>
            <a:ext cx="63216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639862" y="1410701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l="4634"/>
          <a:stretch/>
        </p:blipFill>
        <p:spPr>
          <a:xfrm>
            <a:off x="425200" y="4650475"/>
            <a:ext cx="926920" cy="1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-6375" y="551925"/>
            <a:ext cx="2291100" cy="371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2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6162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l="4634"/>
          <a:stretch/>
        </p:blipFill>
        <p:spPr>
          <a:xfrm>
            <a:off x="425200" y="4650475"/>
            <a:ext cx="926920" cy="1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>
            <a:spLocks noGrp="1"/>
          </p:cNvSpPr>
          <p:nvPr>
            <p:ph type="pic" idx="2"/>
          </p:nvPr>
        </p:nvSpPr>
        <p:spPr>
          <a:xfrm>
            <a:off x="441750" y="1137500"/>
            <a:ext cx="8260500" cy="327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l="4634"/>
          <a:stretch/>
        </p:blipFill>
        <p:spPr>
          <a:xfrm>
            <a:off x="425200" y="4650475"/>
            <a:ext cx="926920" cy="1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l="4634"/>
          <a:stretch/>
        </p:blipFill>
        <p:spPr>
          <a:xfrm>
            <a:off x="425200" y="4650475"/>
            <a:ext cx="926920" cy="1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850" y="4688758"/>
            <a:ext cx="1223475" cy="1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0200" y="457200"/>
            <a:ext cx="82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ExtraBold"/>
              <a:buNone/>
              <a:defRPr sz="12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686800" y="4688750"/>
            <a:ext cx="48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pos="5472">
          <p15:clr>
            <a:srgbClr val="E46962"/>
          </p15:clr>
        </p15:guide>
        <p15:guide id="4" orient="horz" pos="2954">
          <p15:clr>
            <a:srgbClr val="E46962"/>
          </p15:clr>
        </p15:guide>
        <p15:guide id="5" orient="horz" pos="576">
          <p15:clr>
            <a:srgbClr val="E46962"/>
          </p15:clr>
        </p15:guide>
        <p15:guide id="6" orient="horz" pos="144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284" b="31280"/>
          <a:stretch/>
        </p:blipFill>
        <p:spPr>
          <a:xfrm>
            <a:off x="-13800" y="0"/>
            <a:ext cx="9157802" cy="5143501"/>
          </a:xfrm>
          <a:prstGeom prst="rect">
            <a:avLst/>
          </a:prstGeom>
        </p:spPr>
      </p:pic>
      <p:sp>
        <p:nvSpPr>
          <p:cNvPr id="76" name="Google Shape;76;p16"/>
          <p:cNvSpPr/>
          <p:nvPr/>
        </p:nvSpPr>
        <p:spPr>
          <a:xfrm>
            <a:off x="-70750" y="-40975"/>
            <a:ext cx="9352500" cy="5274300"/>
          </a:xfrm>
          <a:prstGeom prst="rect">
            <a:avLst/>
          </a:prstGeom>
          <a:solidFill>
            <a:srgbClr val="006AB6">
              <a:alpha val="76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457200" y="3074175"/>
            <a:ext cx="7754100" cy="8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City Council Update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March 13, 2025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424700" y="1027850"/>
            <a:ext cx="8166900" cy="119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SAVANNAH </a:t>
            </a:r>
            <a:br>
              <a:rPr lang="en" sz="5000">
                <a:solidFill>
                  <a:schemeClr val="lt1"/>
                </a:solidFill>
              </a:rPr>
            </a:br>
            <a:r>
              <a:rPr lang="en" sz="5000">
                <a:solidFill>
                  <a:schemeClr val="lt1"/>
                </a:solidFill>
              </a:rPr>
              <a:t>PUBLIC ART MASTER PLAN</a:t>
            </a:r>
            <a:endParaRPr sz="5000">
              <a:solidFill>
                <a:schemeClr val="lt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5000" y="4125425"/>
            <a:ext cx="894524" cy="89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l="14655" t="8417" r="15188" b="9060"/>
          <a:stretch/>
        </p:blipFill>
        <p:spPr>
          <a:xfrm>
            <a:off x="1455500" y="280926"/>
            <a:ext cx="7074627" cy="46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 rot="-5400000">
            <a:off x="7230225" y="2095500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September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7"/>
          <p:cNvSpPr txBox="1"/>
          <p:nvPr/>
        </p:nvSpPr>
        <p:spPr>
          <a:xfrm rot="-5400000">
            <a:off x="1754338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October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7"/>
          <p:cNvSpPr txBox="1"/>
          <p:nvPr/>
        </p:nvSpPr>
        <p:spPr>
          <a:xfrm rot="-5400000">
            <a:off x="229121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November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7"/>
          <p:cNvSpPr txBox="1"/>
          <p:nvPr/>
        </p:nvSpPr>
        <p:spPr>
          <a:xfrm rot="-5400000">
            <a:off x="2828088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December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 rot="-5400000">
            <a:off x="3326838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January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7"/>
          <p:cNvSpPr txBox="1"/>
          <p:nvPr/>
        </p:nvSpPr>
        <p:spPr>
          <a:xfrm rot="-5400000">
            <a:off x="386371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February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7"/>
          <p:cNvSpPr txBox="1"/>
          <p:nvPr/>
        </p:nvSpPr>
        <p:spPr>
          <a:xfrm rot="-5400000">
            <a:off x="4400588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March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 rot="-5400000">
            <a:off x="493746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April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 rot="-5400000">
            <a:off x="540156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 rot="-5400000">
            <a:off x="586566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June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7"/>
          <p:cNvSpPr txBox="1"/>
          <p:nvPr/>
        </p:nvSpPr>
        <p:spPr>
          <a:xfrm rot="-5400000">
            <a:off x="629511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July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 rot="-5400000">
            <a:off x="6724563" y="1901525"/>
            <a:ext cx="96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August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63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2130150" y="335900"/>
            <a:ext cx="1194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PHASE 1:</a:t>
            </a:r>
            <a:endParaRPr sz="8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MOBILIZATION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325050" y="335900"/>
            <a:ext cx="1385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PHASE 2:</a:t>
            </a:r>
            <a:endParaRPr sz="8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COMMUNITY DIALOGUE &amp; ENGAGEMENT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971613" y="335900"/>
            <a:ext cx="1385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PHASE 3:</a:t>
            </a:r>
            <a:endParaRPr sz="8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SYNTHESIZE IDEAS &amp; DEFINE STRATEGY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512063" y="354226"/>
            <a:ext cx="1385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PHASE 4:</a:t>
            </a:r>
            <a:endParaRPr sz="8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INITIAL RECOMMENDATIONS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512063" y="1156775"/>
            <a:ext cx="1385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PHASE 5:</a:t>
            </a:r>
            <a:endParaRPr sz="8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 REVIEW &amp; RECOMMENDATION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966900" y="873575"/>
            <a:ext cx="381000" cy="73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49000" y="753350"/>
            <a:ext cx="3814500" cy="3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Project Mobilization</a:t>
            </a:r>
            <a:endParaRPr sz="11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Conducted a 3-day discovery visit in November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Developed a project brand, website, and collateral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Hosted first Steering Committee meeting </a:t>
            </a:r>
            <a:b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Completed Community Engagement </a:t>
            </a:r>
            <a:endParaRPr sz="11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Visited for Engagement kick off in February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Released a public survey, received 425+ responses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Public press event with performances and remarks from City leadership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Completed 25 Stakeholder one-on-one conversations 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Hosted 6 district-specific Focus Groups and 6 Community Workshops - engaged over 100 participants combined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Hosted second Steering Committee meeting 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2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PROJECT TASKS</a:t>
            </a:r>
            <a:endParaRPr/>
          </a:p>
        </p:txBody>
      </p:sp>
      <p:pic>
        <p:nvPicPr>
          <p:cNvPr id="110" name="Google Shape;110;p18" title="Dis 5 PA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925" y="753349"/>
            <a:ext cx="4793073" cy="319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49000" y="524750"/>
            <a:ext cx="3915000" cy="3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Develop a Listening Summary </a:t>
            </a:r>
            <a:endParaRPr sz="11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Analyze survey findings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Summarize community feedback, identify the City’s unique characteristics and needs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Develop a vision statement and guiding principles for the Plan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Third Steering Committee meeting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Evaluate Assets</a:t>
            </a:r>
            <a:endParaRPr sz="11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Understand current collection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Define the goals and objectives of the Savannah Public Art Master Plan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Begin Writing Recommendations</a:t>
            </a:r>
            <a:endParaRPr sz="11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Locations for public art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Public art project ideas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Public art themes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Administrative and process recommendations </a:t>
            </a: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1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○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Fourth Steering Committee Meeting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Final Plan Review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Presentation </a:t>
            </a:r>
            <a:endParaRPr sz="11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49000" y="390875"/>
            <a:ext cx="3768900" cy="36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pic>
        <p:nvPicPr>
          <p:cNvPr id="117" name="Google Shape;117;p19" title="IMG_6671 copy.jpg"/>
          <p:cNvPicPr preferRelativeResize="0"/>
          <p:nvPr/>
        </p:nvPicPr>
        <p:blipFill rotWithShape="1">
          <a:blip r:embed="rId3">
            <a:alphaModFix/>
          </a:blip>
          <a:srcRect l="27494"/>
          <a:stretch/>
        </p:blipFill>
        <p:spPr>
          <a:xfrm>
            <a:off x="4264000" y="176800"/>
            <a:ext cx="4879998" cy="452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5341D-4AFA-1096-98C1-DA67D3B30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21" t="51712" r="15938" b="5940"/>
          <a:stretch/>
        </p:blipFill>
        <p:spPr>
          <a:xfrm>
            <a:off x="5931163" y="1881851"/>
            <a:ext cx="2154745" cy="1804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542DA-9330-C020-6A14-578727F4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14" t="13206" r="16357" b="8191"/>
          <a:stretch/>
        </p:blipFill>
        <p:spPr>
          <a:xfrm>
            <a:off x="583492" y="947058"/>
            <a:ext cx="4661161" cy="3102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24DF58-EAA0-D191-0A87-A11680E75BBA}"/>
              </a:ext>
            </a:extLst>
          </p:cNvPr>
          <p:cNvSpPr txBox="1"/>
          <p:nvPr/>
        </p:nvSpPr>
        <p:spPr>
          <a:xfrm>
            <a:off x="5547591" y="1574074"/>
            <a:ext cx="308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the Public Art Survey!</a:t>
            </a:r>
          </a:p>
        </p:txBody>
      </p:sp>
    </p:spTree>
    <p:extLst>
      <p:ext uri="{BB962C8B-B14F-4D97-AF65-F5344CB8AC3E}">
        <p14:creationId xmlns:p14="http://schemas.microsoft.com/office/powerpoint/2010/main" val="92099944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ing Local">
  <a:themeElements>
    <a:clrScheme name="Swiss">
      <a:dk1>
        <a:srgbClr val="000000"/>
      </a:dk1>
      <a:lt1>
        <a:srgbClr val="FFFFFF"/>
      </a:lt1>
      <a:dk2>
        <a:srgbClr val="006AB6"/>
      </a:dk2>
      <a:lt2>
        <a:srgbClr val="757575"/>
      </a:lt2>
      <a:accent1>
        <a:srgbClr val="000000"/>
      </a:accent1>
      <a:accent2>
        <a:srgbClr val="C5299B"/>
      </a:accent2>
      <a:accent3>
        <a:srgbClr val="0099E8"/>
      </a:accent3>
      <a:accent4>
        <a:srgbClr val="6ABCB6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(16:9)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Hepta Slab</vt:lpstr>
      <vt:lpstr>Inter</vt:lpstr>
      <vt:lpstr>Oswald</vt:lpstr>
      <vt:lpstr>Poppins</vt:lpstr>
      <vt:lpstr>Poppins ExtraBold</vt:lpstr>
      <vt:lpstr>Designing Local</vt:lpstr>
      <vt:lpstr>SAVANNAH  PUBLIC ART MASTER PLAN</vt:lpstr>
      <vt:lpstr>TIMELINE</vt:lpstr>
      <vt:lpstr>COMPLETED PROJECT TASKS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Stuart Miller</cp:lastModifiedBy>
  <cp:revision>1</cp:revision>
  <dcterms:modified xsi:type="dcterms:W3CDTF">2025-03-11T21:43:38Z</dcterms:modified>
</cp:coreProperties>
</file>