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806" r:id="rId3"/>
    <p:sldMasterId id="2147483819" r:id="rId4"/>
    <p:sldMasterId id="2147483856" r:id="rId5"/>
    <p:sldMasterId id="2147483868" r:id="rId6"/>
    <p:sldMasterId id="2147483881" r:id="rId7"/>
  </p:sldMasterIdLst>
  <p:notesMasterIdLst>
    <p:notesMasterId r:id="rId48"/>
  </p:notesMasterIdLst>
  <p:sldIdLst>
    <p:sldId id="323" r:id="rId8"/>
    <p:sldId id="324" r:id="rId9"/>
    <p:sldId id="509" r:id="rId10"/>
    <p:sldId id="546" r:id="rId11"/>
    <p:sldId id="595" r:id="rId12"/>
    <p:sldId id="596" r:id="rId13"/>
    <p:sldId id="547" r:id="rId14"/>
    <p:sldId id="597" r:id="rId15"/>
    <p:sldId id="573" r:id="rId16"/>
    <p:sldId id="594" r:id="rId17"/>
    <p:sldId id="604" r:id="rId18"/>
    <p:sldId id="605" r:id="rId19"/>
    <p:sldId id="606" r:id="rId20"/>
    <p:sldId id="607" r:id="rId21"/>
    <p:sldId id="608" r:id="rId22"/>
    <p:sldId id="609" r:id="rId23"/>
    <p:sldId id="559" r:id="rId24"/>
    <p:sldId id="357" r:id="rId25"/>
    <p:sldId id="489" r:id="rId26"/>
    <p:sldId id="578" r:id="rId27"/>
    <p:sldId id="579" r:id="rId28"/>
    <p:sldId id="581" r:id="rId29"/>
    <p:sldId id="582" r:id="rId30"/>
    <p:sldId id="583" r:id="rId31"/>
    <p:sldId id="584" r:id="rId32"/>
    <p:sldId id="585" r:id="rId33"/>
    <p:sldId id="586" r:id="rId34"/>
    <p:sldId id="587" r:id="rId35"/>
    <p:sldId id="327" r:id="rId36"/>
    <p:sldId id="449" r:id="rId37"/>
    <p:sldId id="572" r:id="rId38"/>
    <p:sldId id="603" r:id="rId39"/>
    <p:sldId id="576" r:id="rId40"/>
    <p:sldId id="577" r:id="rId41"/>
    <p:sldId id="574" r:id="rId42"/>
    <p:sldId id="351" r:id="rId43"/>
    <p:sldId id="486" r:id="rId44"/>
    <p:sldId id="555" r:id="rId45"/>
    <p:sldId id="556" r:id="rId46"/>
    <p:sldId id="299" r:id="rId47"/>
  </p:sldIdLst>
  <p:sldSz cx="9144000" cy="6858000" type="screen4x3"/>
  <p:notesSz cx="7010400" cy="9296400"/>
  <p:defaultTextStyle>
    <a:defPPr>
      <a:defRPr lang="en-US"/>
    </a:defPPr>
    <a:lvl1pPr marL="0" algn="l" defTabSz="911660" rtl="0" eaLnBrk="1" latinLnBrk="0" hangingPunct="1">
      <a:defRPr sz="1800" kern="1200">
        <a:solidFill>
          <a:schemeClr val="tx1"/>
        </a:solidFill>
        <a:latin typeface="+mn-lt"/>
        <a:ea typeface="+mn-ea"/>
        <a:cs typeface="+mn-cs"/>
      </a:defRPr>
    </a:lvl1pPr>
    <a:lvl2pPr marL="455829" algn="l" defTabSz="911660" rtl="0" eaLnBrk="1" latinLnBrk="0" hangingPunct="1">
      <a:defRPr sz="1800" kern="1200">
        <a:solidFill>
          <a:schemeClr val="tx1"/>
        </a:solidFill>
        <a:latin typeface="+mn-lt"/>
        <a:ea typeface="+mn-ea"/>
        <a:cs typeface="+mn-cs"/>
      </a:defRPr>
    </a:lvl2pPr>
    <a:lvl3pPr marL="911660" algn="l" defTabSz="911660" rtl="0" eaLnBrk="1" latinLnBrk="0" hangingPunct="1">
      <a:defRPr sz="1800" kern="1200">
        <a:solidFill>
          <a:schemeClr val="tx1"/>
        </a:solidFill>
        <a:latin typeface="+mn-lt"/>
        <a:ea typeface="+mn-ea"/>
        <a:cs typeface="+mn-cs"/>
      </a:defRPr>
    </a:lvl3pPr>
    <a:lvl4pPr marL="1367493" algn="l" defTabSz="911660" rtl="0" eaLnBrk="1" latinLnBrk="0" hangingPunct="1">
      <a:defRPr sz="1800" kern="1200">
        <a:solidFill>
          <a:schemeClr val="tx1"/>
        </a:solidFill>
        <a:latin typeface="+mn-lt"/>
        <a:ea typeface="+mn-ea"/>
        <a:cs typeface="+mn-cs"/>
      </a:defRPr>
    </a:lvl4pPr>
    <a:lvl5pPr marL="1823319" algn="l" defTabSz="911660" rtl="0" eaLnBrk="1" latinLnBrk="0" hangingPunct="1">
      <a:defRPr sz="1800" kern="1200">
        <a:solidFill>
          <a:schemeClr val="tx1"/>
        </a:solidFill>
        <a:latin typeface="+mn-lt"/>
        <a:ea typeface="+mn-ea"/>
        <a:cs typeface="+mn-cs"/>
      </a:defRPr>
    </a:lvl5pPr>
    <a:lvl6pPr marL="2279153" algn="l" defTabSz="911660" rtl="0" eaLnBrk="1" latinLnBrk="0" hangingPunct="1">
      <a:defRPr sz="1800" kern="1200">
        <a:solidFill>
          <a:schemeClr val="tx1"/>
        </a:solidFill>
        <a:latin typeface="+mn-lt"/>
        <a:ea typeface="+mn-ea"/>
        <a:cs typeface="+mn-cs"/>
      </a:defRPr>
    </a:lvl6pPr>
    <a:lvl7pPr marL="2734982" algn="l" defTabSz="911660" rtl="0" eaLnBrk="1" latinLnBrk="0" hangingPunct="1">
      <a:defRPr sz="1800" kern="1200">
        <a:solidFill>
          <a:schemeClr val="tx1"/>
        </a:solidFill>
        <a:latin typeface="+mn-lt"/>
        <a:ea typeface="+mn-ea"/>
        <a:cs typeface="+mn-cs"/>
      </a:defRPr>
    </a:lvl7pPr>
    <a:lvl8pPr marL="3190812" algn="l" defTabSz="911660" rtl="0" eaLnBrk="1" latinLnBrk="0" hangingPunct="1">
      <a:defRPr sz="1800" kern="1200">
        <a:solidFill>
          <a:schemeClr val="tx1"/>
        </a:solidFill>
        <a:latin typeface="+mn-lt"/>
        <a:ea typeface="+mn-ea"/>
        <a:cs typeface="+mn-cs"/>
      </a:defRPr>
    </a:lvl8pPr>
    <a:lvl9pPr marL="3646638" algn="l" defTabSz="91166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70578F"/>
    <a:srgbClr val="B4BDCC"/>
    <a:srgbClr val="D17F7D"/>
    <a:srgbClr val="0A6A13"/>
    <a:srgbClr val="C09200"/>
    <a:srgbClr val="919FB5"/>
    <a:srgbClr val="5B6C87"/>
    <a:srgbClr val="75A4DD"/>
    <a:srgbClr val="659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921" autoAdjust="0"/>
    <p:restoredTop sz="95827" autoAdjust="0"/>
  </p:normalViewPr>
  <p:slideViewPr>
    <p:cSldViewPr>
      <p:cViewPr>
        <p:scale>
          <a:sx n="90" d="100"/>
          <a:sy n="90" d="100"/>
        </p:scale>
        <p:origin x="-720" y="216"/>
      </p:cViewPr>
      <p:guideLst>
        <p:guide orient="horz" pos="2160"/>
        <p:guide pos="2880"/>
      </p:guideLst>
    </p:cSldViewPr>
  </p:slideViewPr>
  <p:outlineViewPr>
    <p:cViewPr>
      <p:scale>
        <a:sx n="33" d="100"/>
        <a:sy n="33" d="100"/>
      </p:scale>
      <p:origin x="0" y="8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F2B05CE-251F-4E45-A34A-F52B60E87F96}" type="datetimeFigureOut">
              <a:rPr lang="en-US" smtClean="0"/>
              <a:t>1/16/2018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E1C299D-61BA-4303-BF24-427B0BD907A7}" type="slidenum">
              <a:rPr lang="en-US" smtClean="0"/>
              <a:t>‹#›</a:t>
            </a:fld>
            <a:endParaRPr lang="en-US" dirty="0"/>
          </a:p>
        </p:txBody>
      </p:sp>
    </p:spTree>
    <p:extLst>
      <p:ext uri="{BB962C8B-B14F-4D97-AF65-F5344CB8AC3E}">
        <p14:creationId xmlns:p14="http://schemas.microsoft.com/office/powerpoint/2010/main" val="2767874088"/>
      </p:ext>
    </p:extLst>
  </p:cSld>
  <p:clrMap bg1="lt1" tx1="dk1" bg2="lt2" tx2="dk2" accent1="accent1" accent2="accent2" accent3="accent3" accent4="accent4" accent5="accent5" accent6="accent6" hlink="hlink" folHlink="folHlink"/>
  <p:notesStyle>
    <a:lvl1pPr marL="0" algn="l" defTabSz="911660" rtl="0" eaLnBrk="1" latinLnBrk="0" hangingPunct="1">
      <a:defRPr sz="1200" kern="1200">
        <a:solidFill>
          <a:schemeClr val="tx1"/>
        </a:solidFill>
        <a:latin typeface="+mn-lt"/>
        <a:ea typeface="+mn-ea"/>
        <a:cs typeface="+mn-cs"/>
      </a:defRPr>
    </a:lvl1pPr>
    <a:lvl2pPr marL="455829" algn="l" defTabSz="911660" rtl="0" eaLnBrk="1" latinLnBrk="0" hangingPunct="1">
      <a:defRPr sz="1200" kern="1200">
        <a:solidFill>
          <a:schemeClr val="tx1"/>
        </a:solidFill>
        <a:latin typeface="+mn-lt"/>
        <a:ea typeface="+mn-ea"/>
        <a:cs typeface="+mn-cs"/>
      </a:defRPr>
    </a:lvl2pPr>
    <a:lvl3pPr marL="911660" algn="l" defTabSz="911660" rtl="0" eaLnBrk="1" latinLnBrk="0" hangingPunct="1">
      <a:defRPr sz="1200" kern="1200">
        <a:solidFill>
          <a:schemeClr val="tx1"/>
        </a:solidFill>
        <a:latin typeface="+mn-lt"/>
        <a:ea typeface="+mn-ea"/>
        <a:cs typeface="+mn-cs"/>
      </a:defRPr>
    </a:lvl3pPr>
    <a:lvl4pPr marL="1367493" algn="l" defTabSz="911660" rtl="0" eaLnBrk="1" latinLnBrk="0" hangingPunct="1">
      <a:defRPr sz="1200" kern="1200">
        <a:solidFill>
          <a:schemeClr val="tx1"/>
        </a:solidFill>
        <a:latin typeface="+mn-lt"/>
        <a:ea typeface="+mn-ea"/>
        <a:cs typeface="+mn-cs"/>
      </a:defRPr>
    </a:lvl4pPr>
    <a:lvl5pPr marL="1823319" algn="l" defTabSz="911660" rtl="0" eaLnBrk="1" latinLnBrk="0" hangingPunct="1">
      <a:defRPr sz="1200" kern="1200">
        <a:solidFill>
          <a:schemeClr val="tx1"/>
        </a:solidFill>
        <a:latin typeface="+mn-lt"/>
        <a:ea typeface="+mn-ea"/>
        <a:cs typeface="+mn-cs"/>
      </a:defRPr>
    </a:lvl5pPr>
    <a:lvl6pPr marL="2279153" algn="l" defTabSz="911660" rtl="0" eaLnBrk="1" latinLnBrk="0" hangingPunct="1">
      <a:defRPr sz="1200" kern="1200">
        <a:solidFill>
          <a:schemeClr val="tx1"/>
        </a:solidFill>
        <a:latin typeface="+mn-lt"/>
        <a:ea typeface="+mn-ea"/>
        <a:cs typeface="+mn-cs"/>
      </a:defRPr>
    </a:lvl6pPr>
    <a:lvl7pPr marL="2734982" algn="l" defTabSz="911660" rtl="0" eaLnBrk="1" latinLnBrk="0" hangingPunct="1">
      <a:defRPr sz="1200" kern="1200">
        <a:solidFill>
          <a:schemeClr val="tx1"/>
        </a:solidFill>
        <a:latin typeface="+mn-lt"/>
        <a:ea typeface="+mn-ea"/>
        <a:cs typeface="+mn-cs"/>
      </a:defRPr>
    </a:lvl7pPr>
    <a:lvl8pPr marL="3190812" algn="l" defTabSz="911660" rtl="0" eaLnBrk="1" latinLnBrk="0" hangingPunct="1">
      <a:defRPr sz="1200" kern="1200">
        <a:solidFill>
          <a:schemeClr val="tx1"/>
        </a:solidFill>
        <a:latin typeface="+mn-lt"/>
        <a:ea typeface="+mn-ea"/>
        <a:cs typeface="+mn-cs"/>
      </a:defRPr>
    </a:lvl8pPr>
    <a:lvl9pPr marL="3646638" algn="l" defTabSz="91166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defRPr>
            </a:lvl1pPr>
            <a:lvl2pPr marL="455829" indent="0" algn="ctr">
              <a:buNone/>
              <a:defRPr>
                <a:solidFill>
                  <a:schemeClr val="tx1">
                    <a:tint val="75000"/>
                  </a:schemeClr>
                </a:solidFill>
              </a:defRPr>
            </a:lvl2pPr>
            <a:lvl3pPr marL="911660" indent="0" algn="ctr">
              <a:buNone/>
              <a:defRPr>
                <a:solidFill>
                  <a:schemeClr val="tx1">
                    <a:tint val="75000"/>
                  </a:schemeClr>
                </a:solidFill>
              </a:defRPr>
            </a:lvl3pPr>
            <a:lvl4pPr marL="1367493" indent="0" algn="ctr">
              <a:buNone/>
              <a:defRPr>
                <a:solidFill>
                  <a:schemeClr val="tx1">
                    <a:tint val="75000"/>
                  </a:schemeClr>
                </a:solidFill>
              </a:defRPr>
            </a:lvl4pPr>
            <a:lvl5pPr marL="1823319" indent="0" algn="ctr">
              <a:buNone/>
              <a:defRPr>
                <a:solidFill>
                  <a:schemeClr val="tx1">
                    <a:tint val="75000"/>
                  </a:schemeClr>
                </a:solidFill>
              </a:defRPr>
            </a:lvl5pPr>
            <a:lvl6pPr marL="2279153" indent="0" algn="ctr">
              <a:buNone/>
              <a:defRPr>
                <a:solidFill>
                  <a:schemeClr val="tx1">
                    <a:tint val="75000"/>
                  </a:schemeClr>
                </a:solidFill>
              </a:defRPr>
            </a:lvl6pPr>
            <a:lvl7pPr marL="2734982" indent="0" algn="ctr">
              <a:buNone/>
              <a:defRPr>
                <a:solidFill>
                  <a:schemeClr val="tx1">
                    <a:tint val="75000"/>
                  </a:schemeClr>
                </a:solidFill>
              </a:defRPr>
            </a:lvl7pPr>
            <a:lvl8pPr marL="3190812" indent="0" algn="ctr">
              <a:buNone/>
              <a:defRPr>
                <a:solidFill>
                  <a:schemeClr val="tx1">
                    <a:tint val="75000"/>
                  </a:schemeClr>
                </a:solidFill>
              </a:defRPr>
            </a:lvl8pPr>
            <a:lvl9pPr marL="3646638"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lvl1pPr algn="ctr">
              <a:defRPr/>
            </a:lvl1pPr>
          </a:lstStyle>
          <a:p>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8" name="Slide Number Placeholder 7"/>
          <p:cNvSpPr>
            <a:spLocks noGrp="1"/>
          </p:cNvSpPr>
          <p:nvPr>
            <p:ph type="sldNum" sz="quarter" idx="11"/>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
        <p:nvSpPr>
          <p:cNvPr id="9" name="Footer Placeholder 8"/>
          <p:cNvSpPr>
            <a:spLocks noGrp="1"/>
          </p:cNvSpPr>
          <p:nvPr>
            <p:ph type="ftr" sz="quarter" idx="12"/>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Tree>
    <p:extLst>
      <p:ext uri="{BB962C8B-B14F-4D97-AF65-F5344CB8AC3E}">
        <p14:creationId xmlns:p14="http://schemas.microsoft.com/office/powerpoint/2010/main" val="21629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3057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4129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Rectangle 7"/>
          <p:cNvSpPr/>
          <p:nvPr userDrawn="1"/>
        </p:nvSpPr>
        <p:spPr>
          <a:xfrm>
            <a:off x="0" y="609599"/>
            <a:ext cx="9144000" cy="624840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lIns="91170" tIns="45585" rIns="91170" bIns="45585" rtlCol="0" anchor="ctr"/>
          <a:lstStyle/>
          <a:p>
            <a:pPr algn="ctr"/>
            <a:endParaRPr lang="en-US" dirty="0"/>
          </a:p>
        </p:txBody>
      </p:sp>
      <p:sp>
        <p:nvSpPr>
          <p:cNvPr id="6" name="Footer Placeholder 4"/>
          <p:cNvSpPr>
            <a:spLocks noGrp="1"/>
          </p:cNvSpPr>
          <p:nvPr>
            <p:ph type="ftr" sz="quarter" idx="3"/>
          </p:nvPr>
        </p:nvSpPr>
        <p:spPr>
          <a:xfrm>
            <a:off x="152401" y="6477001"/>
            <a:ext cx="8803332" cy="381000"/>
          </a:xfrm>
          <a:prstGeom prst="rect">
            <a:avLst/>
          </a:prstGeom>
        </p:spPr>
        <p:txBody>
          <a:bodyPr vert="horz" lIns="91170" tIns="45585" rIns="91170" bIns="45585" rtlCol="0" anchor="ctr"/>
          <a:lstStyle>
            <a:lvl1pPr algn="ctr">
              <a:defRPr sz="1600" b="1">
                <a:solidFill>
                  <a:srgbClr val="C00000"/>
                </a:solidFill>
                <a:latin typeface="Arial" panose="020B0604020202020204" pitchFamily="34" charset="0"/>
                <a:cs typeface="Arial" panose="020B0604020202020204" pitchFamily="34" charset="0"/>
              </a:defRPr>
            </a:lvl1pPr>
          </a:lstStyle>
          <a:p>
            <a:r>
              <a:rPr lang="en-US" i="1" dirty="0" smtClean="0"/>
              <a:t>Savannah Chatham Metro P.D.  Law Enforcement Use Only</a:t>
            </a:r>
            <a:endParaRPr lang="en-US" dirty="0"/>
          </a:p>
        </p:txBody>
      </p:sp>
      <p:sp>
        <p:nvSpPr>
          <p:cNvPr id="5" name="Title 1"/>
          <p:cNvSpPr>
            <a:spLocks noGrp="1"/>
          </p:cNvSpPr>
          <p:nvPr>
            <p:ph type="title" hasCustomPrompt="1"/>
          </p:nvPr>
        </p:nvSpPr>
        <p:spPr>
          <a:xfrm>
            <a:off x="152400" y="-76200"/>
            <a:ext cx="6172200" cy="609599"/>
          </a:xfrm>
          <a:prstGeom prst="rect">
            <a:avLst/>
          </a:prstGeom>
        </p:spPr>
        <p:txBody>
          <a:bodyPr/>
          <a:lstStyle>
            <a:lvl1pPr>
              <a:defRPr b="1">
                <a:solidFill>
                  <a:srgbClr val="0B6D45"/>
                </a:solidFill>
                <a:latin typeface="+mj-lt"/>
                <a:cs typeface="Times New Roman" panose="02020603050405020304" pitchFamily="18" charset="0"/>
              </a:defRPr>
            </a:lvl1pPr>
          </a:lstStyle>
          <a:p>
            <a:r>
              <a:rPr lang="en-US" dirty="0" smtClean="0"/>
              <a:t>SLIDE TITLE</a:t>
            </a:r>
            <a:endParaRPr lang="en-US" dirty="0"/>
          </a:p>
        </p:txBody>
      </p:sp>
      <p:sp>
        <p:nvSpPr>
          <p:cNvPr id="7" name="Content Placeholder 6"/>
          <p:cNvSpPr>
            <a:spLocks noGrp="1"/>
          </p:cNvSpPr>
          <p:nvPr>
            <p:ph sz="quarter" idx="10"/>
          </p:nvPr>
        </p:nvSpPr>
        <p:spPr>
          <a:xfrm>
            <a:off x="685800" y="1219200"/>
            <a:ext cx="8153400" cy="5410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53817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defRPr>
            </a:lvl1pPr>
            <a:lvl2pPr marL="455829" indent="0" algn="ctr">
              <a:buNone/>
              <a:defRPr>
                <a:solidFill>
                  <a:schemeClr val="tx1">
                    <a:tint val="75000"/>
                  </a:schemeClr>
                </a:solidFill>
              </a:defRPr>
            </a:lvl2pPr>
            <a:lvl3pPr marL="911660" indent="0" algn="ctr">
              <a:buNone/>
              <a:defRPr>
                <a:solidFill>
                  <a:schemeClr val="tx1">
                    <a:tint val="75000"/>
                  </a:schemeClr>
                </a:solidFill>
              </a:defRPr>
            </a:lvl3pPr>
            <a:lvl4pPr marL="1367493" indent="0" algn="ctr">
              <a:buNone/>
              <a:defRPr>
                <a:solidFill>
                  <a:schemeClr val="tx1">
                    <a:tint val="75000"/>
                  </a:schemeClr>
                </a:solidFill>
              </a:defRPr>
            </a:lvl4pPr>
            <a:lvl5pPr marL="1823319" indent="0" algn="ctr">
              <a:buNone/>
              <a:defRPr>
                <a:solidFill>
                  <a:schemeClr val="tx1">
                    <a:tint val="75000"/>
                  </a:schemeClr>
                </a:solidFill>
              </a:defRPr>
            </a:lvl5pPr>
            <a:lvl6pPr marL="2279153" indent="0" algn="ctr">
              <a:buNone/>
              <a:defRPr>
                <a:solidFill>
                  <a:schemeClr val="tx1">
                    <a:tint val="75000"/>
                  </a:schemeClr>
                </a:solidFill>
              </a:defRPr>
            </a:lvl6pPr>
            <a:lvl7pPr marL="2734982" indent="0" algn="ctr">
              <a:buNone/>
              <a:defRPr>
                <a:solidFill>
                  <a:schemeClr val="tx1">
                    <a:tint val="75000"/>
                  </a:schemeClr>
                </a:solidFill>
              </a:defRPr>
            </a:lvl7pPr>
            <a:lvl8pPr marL="3190812" indent="0" algn="ctr">
              <a:buNone/>
              <a:defRPr>
                <a:solidFill>
                  <a:schemeClr val="tx1">
                    <a:tint val="75000"/>
                  </a:schemeClr>
                </a:solidFill>
              </a:defRPr>
            </a:lvl8pPr>
            <a:lvl9pPr marL="3646638"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lvl1pPr algn="ctr">
              <a:defRPr/>
            </a:lvl1pPr>
          </a:lstStyle>
          <a:p>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8" name="Slide Number Placeholder 7"/>
          <p:cNvSpPr>
            <a:spLocks noGrp="1"/>
          </p:cNvSpPr>
          <p:nvPr>
            <p:ph type="sldNum" sz="quarter" idx="11"/>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
        <p:nvSpPr>
          <p:cNvPr id="9" name="Footer Placeholder 8"/>
          <p:cNvSpPr>
            <a:spLocks noGrp="1"/>
          </p:cNvSpPr>
          <p:nvPr>
            <p:ph type="ftr" sz="quarter" idx="12"/>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Tree>
    <p:extLst>
      <p:ext uri="{BB962C8B-B14F-4D97-AF65-F5344CB8AC3E}">
        <p14:creationId xmlns:p14="http://schemas.microsoft.com/office/powerpoint/2010/main" val="49236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vl1pPr>
          </a:lstStyle>
          <a:p>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6071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65000"/>
                    <a:lumOff val="35000"/>
                  </a:schemeClr>
                </a:solidFill>
              </a:defRPr>
            </a:lvl1pPr>
            <a:lvl2pPr marL="455829" indent="0">
              <a:buNone/>
              <a:defRPr sz="1800">
                <a:solidFill>
                  <a:schemeClr val="tx1">
                    <a:tint val="75000"/>
                  </a:schemeClr>
                </a:solidFill>
              </a:defRPr>
            </a:lvl2pPr>
            <a:lvl3pPr marL="911660" indent="0">
              <a:buNone/>
              <a:defRPr sz="1600">
                <a:solidFill>
                  <a:schemeClr val="tx1">
                    <a:tint val="75000"/>
                  </a:schemeClr>
                </a:solidFill>
              </a:defRPr>
            </a:lvl3pPr>
            <a:lvl4pPr marL="1367493" indent="0">
              <a:buNone/>
              <a:defRPr sz="1400">
                <a:solidFill>
                  <a:schemeClr val="tx1">
                    <a:tint val="75000"/>
                  </a:schemeClr>
                </a:solidFill>
              </a:defRPr>
            </a:lvl4pPr>
            <a:lvl5pPr marL="1823319" indent="0">
              <a:buNone/>
              <a:defRPr sz="1400">
                <a:solidFill>
                  <a:schemeClr val="tx1">
                    <a:tint val="75000"/>
                  </a:schemeClr>
                </a:solidFill>
              </a:defRPr>
            </a:lvl5pPr>
            <a:lvl6pPr marL="2279153" indent="0">
              <a:buNone/>
              <a:defRPr sz="1400">
                <a:solidFill>
                  <a:schemeClr val="tx1">
                    <a:tint val="75000"/>
                  </a:schemeClr>
                </a:solidFill>
              </a:defRPr>
            </a:lvl6pPr>
            <a:lvl7pPr marL="2734982" indent="0">
              <a:buNone/>
              <a:defRPr sz="1400">
                <a:solidFill>
                  <a:schemeClr val="tx1">
                    <a:tint val="75000"/>
                  </a:schemeClr>
                </a:solidFill>
              </a:defRPr>
            </a:lvl7pPr>
            <a:lvl8pPr marL="3190812" indent="0">
              <a:buNone/>
              <a:defRPr sz="1400">
                <a:solidFill>
                  <a:schemeClr val="tx1">
                    <a:tint val="75000"/>
                  </a:schemeClr>
                </a:solidFill>
              </a:defRPr>
            </a:lvl8pPr>
            <a:lvl9pPr marL="364663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7071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2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2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622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5829" indent="0">
              <a:buNone/>
              <a:defRPr sz="2000" b="1"/>
            </a:lvl2pPr>
            <a:lvl3pPr marL="911660" indent="0">
              <a:buNone/>
              <a:defRPr sz="1800" b="1"/>
            </a:lvl3pPr>
            <a:lvl4pPr marL="1367493" indent="0">
              <a:buNone/>
              <a:defRPr sz="1600" b="1"/>
            </a:lvl4pPr>
            <a:lvl5pPr marL="1823319" indent="0">
              <a:buNone/>
              <a:defRPr sz="1600" b="1"/>
            </a:lvl5pPr>
            <a:lvl6pPr marL="2279153" indent="0">
              <a:buNone/>
              <a:defRPr sz="1600" b="1"/>
            </a:lvl6pPr>
            <a:lvl7pPr marL="2734982" indent="0">
              <a:buNone/>
              <a:defRPr sz="1600" b="1"/>
            </a:lvl7pPr>
            <a:lvl8pPr marL="3190812" indent="0">
              <a:buNone/>
              <a:defRPr sz="1600" b="1"/>
            </a:lvl8pPr>
            <a:lvl9pPr marL="364663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2" y="1535113"/>
            <a:ext cx="4041775" cy="639762"/>
          </a:xfrm>
        </p:spPr>
        <p:txBody>
          <a:bodyPr anchor="b"/>
          <a:lstStyle>
            <a:lvl1pPr marL="0" indent="0">
              <a:buNone/>
              <a:defRPr sz="2400" b="1"/>
            </a:lvl1pPr>
            <a:lvl2pPr marL="455829" indent="0">
              <a:buNone/>
              <a:defRPr sz="2000" b="1"/>
            </a:lvl2pPr>
            <a:lvl3pPr marL="911660" indent="0">
              <a:buNone/>
              <a:defRPr sz="1800" b="1"/>
            </a:lvl3pPr>
            <a:lvl4pPr marL="1367493" indent="0">
              <a:buNone/>
              <a:defRPr sz="1600" b="1"/>
            </a:lvl4pPr>
            <a:lvl5pPr marL="1823319" indent="0">
              <a:buNone/>
              <a:defRPr sz="1600" b="1"/>
            </a:lvl5pPr>
            <a:lvl6pPr marL="2279153" indent="0">
              <a:buNone/>
              <a:defRPr sz="1600" b="1"/>
            </a:lvl6pPr>
            <a:lvl7pPr marL="2734982" indent="0">
              <a:buNone/>
              <a:defRPr sz="1600" b="1"/>
            </a:lvl7pPr>
            <a:lvl8pPr marL="3190812" indent="0">
              <a:buNone/>
              <a:defRPr sz="1600" b="1"/>
            </a:lvl8pPr>
            <a:lvl9pPr marL="364663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9" name="Slide Number Placeholder 8"/>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5902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4744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a:t>
            </a:r>
            <a:br>
              <a:rPr lang="en-US" dirty="0" smtClean="0">
                <a:solidFill>
                  <a:prstClr val="white"/>
                </a:solidFill>
              </a:rPr>
            </a:br>
            <a:r>
              <a:rPr lang="en-US" dirty="0" smtClean="0">
                <a:solidFill>
                  <a:prstClr val="white"/>
                </a:solidFill>
              </a:rPr>
              <a:t>Law Enforcement Use Only</a:t>
            </a:r>
            <a:endParaRPr lang="en-US" dirty="0">
              <a:solidFill>
                <a:prstClr val="white"/>
              </a:solidFill>
            </a:endParaRPr>
          </a:p>
        </p:txBody>
      </p:sp>
    </p:spTree>
    <p:extLst>
      <p:ext uri="{BB962C8B-B14F-4D97-AF65-F5344CB8AC3E}">
        <p14:creationId xmlns:p14="http://schemas.microsoft.com/office/powerpoint/2010/main" val="237436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vl1pPr>
          </a:lstStyle>
          <a:p>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1149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5829" indent="0">
              <a:buNone/>
              <a:defRPr sz="1200"/>
            </a:lvl2pPr>
            <a:lvl3pPr marL="911660" indent="0">
              <a:buNone/>
              <a:defRPr sz="1000"/>
            </a:lvl3pPr>
            <a:lvl4pPr marL="1367493" indent="0">
              <a:buNone/>
              <a:defRPr sz="900"/>
            </a:lvl4pPr>
            <a:lvl5pPr marL="1823319" indent="0">
              <a:buNone/>
              <a:defRPr sz="900"/>
            </a:lvl5pPr>
            <a:lvl6pPr marL="2279153" indent="0">
              <a:buNone/>
              <a:defRPr sz="900"/>
            </a:lvl6pPr>
            <a:lvl7pPr marL="2734982" indent="0">
              <a:buNone/>
              <a:defRPr sz="900"/>
            </a:lvl7pPr>
            <a:lvl8pPr marL="3190812" indent="0">
              <a:buNone/>
              <a:defRPr sz="900"/>
            </a:lvl8pPr>
            <a:lvl9pPr marL="364663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8767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829" indent="0">
              <a:buNone/>
              <a:defRPr sz="2800"/>
            </a:lvl2pPr>
            <a:lvl3pPr marL="911660" indent="0">
              <a:buNone/>
              <a:defRPr sz="2400"/>
            </a:lvl3pPr>
            <a:lvl4pPr marL="1367493" indent="0">
              <a:buNone/>
              <a:defRPr sz="2000"/>
            </a:lvl4pPr>
            <a:lvl5pPr marL="1823319" indent="0">
              <a:buNone/>
              <a:defRPr sz="2000"/>
            </a:lvl5pPr>
            <a:lvl6pPr marL="2279153" indent="0">
              <a:buNone/>
              <a:defRPr sz="2000"/>
            </a:lvl6pPr>
            <a:lvl7pPr marL="2734982" indent="0">
              <a:buNone/>
              <a:defRPr sz="2000"/>
            </a:lvl7pPr>
            <a:lvl8pPr marL="3190812" indent="0">
              <a:buNone/>
              <a:defRPr sz="2000"/>
            </a:lvl8pPr>
            <a:lvl9pPr marL="3646638"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829" indent="0">
              <a:buNone/>
              <a:defRPr sz="1200"/>
            </a:lvl2pPr>
            <a:lvl3pPr marL="911660" indent="0">
              <a:buNone/>
              <a:defRPr sz="1000"/>
            </a:lvl3pPr>
            <a:lvl4pPr marL="1367493" indent="0">
              <a:buNone/>
              <a:defRPr sz="900"/>
            </a:lvl4pPr>
            <a:lvl5pPr marL="1823319" indent="0">
              <a:buNone/>
              <a:defRPr sz="900"/>
            </a:lvl5pPr>
            <a:lvl6pPr marL="2279153" indent="0">
              <a:buNone/>
              <a:defRPr sz="900"/>
            </a:lvl6pPr>
            <a:lvl7pPr marL="2734982" indent="0">
              <a:buNone/>
              <a:defRPr sz="900"/>
            </a:lvl7pPr>
            <a:lvl8pPr marL="3190812" indent="0">
              <a:buNone/>
              <a:defRPr sz="900"/>
            </a:lvl8pPr>
            <a:lvl9pPr marL="364663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Law Enforcement Use Only</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4726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1559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7460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defRPr>
            </a:lvl1pPr>
            <a:lvl2pPr marL="456285" indent="0" algn="ctr">
              <a:buNone/>
              <a:defRPr>
                <a:solidFill>
                  <a:schemeClr val="tx1">
                    <a:tint val="75000"/>
                  </a:schemeClr>
                </a:solidFill>
              </a:defRPr>
            </a:lvl2pPr>
            <a:lvl3pPr marL="912573" indent="0" algn="ctr">
              <a:buNone/>
              <a:defRPr>
                <a:solidFill>
                  <a:schemeClr val="tx1">
                    <a:tint val="75000"/>
                  </a:schemeClr>
                </a:solidFill>
              </a:defRPr>
            </a:lvl3pPr>
            <a:lvl4pPr marL="1368861" indent="0" algn="ctr">
              <a:buNone/>
              <a:defRPr>
                <a:solidFill>
                  <a:schemeClr val="tx1">
                    <a:tint val="75000"/>
                  </a:schemeClr>
                </a:solidFill>
              </a:defRPr>
            </a:lvl4pPr>
            <a:lvl5pPr marL="1825146" indent="0" algn="ctr">
              <a:buNone/>
              <a:defRPr>
                <a:solidFill>
                  <a:schemeClr val="tx1">
                    <a:tint val="75000"/>
                  </a:schemeClr>
                </a:solidFill>
              </a:defRPr>
            </a:lvl5pPr>
            <a:lvl6pPr marL="2281433" indent="0" algn="ctr">
              <a:buNone/>
              <a:defRPr>
                <a:solidFill>
                  <a:schemeClr val="tx1">
                    <a:tint val="75000"/>
                  </a:schemeClr>
                </a:solidFill>
              </a:defRPr>
            </a:lvl6pPr>
            <a:lvl7pPr marL="2737719" indent="0" algn="ctr">
              <a:buNone/>
              <a:defRPr>
                <a:solidFill>
                  <a:schemeClr val="tx1">
                    <a:tint val="75000"/>
                  </a:schemeClr>
                </a:solidFill>
              </a:defRPr>
            </a:lvl7pPr>
            <a:lvl8pPr marL="3194005" indent="0" algn="ctr">
              <a:buNone/>
              <a:defRPr>
                <a:solidFill>
                  <a:schemeClr val="tx1">
                    <a:tint val="75000"/>
                  </a:schemeClr>
                </a:solidFill>
              </a:defRPr>
            </a:lvl8pPr>
            <a:lvl9pPr marL="3650291"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lvl1pPr algn="ctr">
              <a:defRPr/>
            </a:lvl1pPr>
          </a:lstStyle>
          <a:p>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8" name="Slide Number Placeholder 7"/>
          <p:cNvSpPr>
            <a:spLocks noGrp="1"/>
          </p:cNvSpPr>
          <p:nvPr>
            <p:ph type="sldNum" sz="quarter" idx="11"/>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
        <p:nvSpPr>
          <p:cNvPr id="9" name="Footer Placeholder 8"/>
          <p:cNvSpPr>
            <a:spLocks noGrp="1"/>
          </p:cNvSpPr>
          <p:nvPr>
            <p:ph type="ftr" sz="quarter" idx="12"/>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Tree>
    <p:extLst>
      <p:ext uri="{BB962C8B-B14F-4D97-AF65-F5344CB8AC3E}">
        <p14:creationId xmlns:p14="http://schemas.microsoft.com/office/powerpoint/2010/main" val="306793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vl1pPr>
          </a:lstStyle>
          <a:p>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2082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65000"/>
                    <a:lumOff val="35000"/>
                  </a:schemeClr>
                </a:solidFill>
              </a:defRPr>
            </a:lvl1pPr>
            <a:lvl2pPr marL="456285" indent="0">
              <a:buNone/>
              <a:defRPr sz="1800">
                <a:solidFill>
                  <a:schemeClr val="tx1">
                    <a:tint val="75000"/>
                  </a:schemeClr>
                </a:solidFill>
              </a:defRPr>
            </a:lvl2pPr>
            <a:lvl3pPr marL="912573" indent="0">
              <a:buNone/>
              <a:defRPr sz="1600">
                <a:solidFill>
                  <a:schemeClr val="tx1">
                    <a:tint val="75000"/>
                  </a:schemeClr>
                </a:solidFill>
              </a:defRPr>
            </a:lvl3pPr>
            <a:lvl4pPr marL="1368861" indent="0">
              <a:buNone/>
              <a:defRPr sz="1400">
                <a:solidFill>
                  <a:schemeClr val="tx1">
                    <a:tint val="75000"/>
                  </a:schemeClr>
                </a:solidFill>
              </a:defRPr>
            </a:lvl4pPr>
            <a:lvl5pPr marL="1825146" indent="0">
              <a:buNone/>
              <a:defRPr sz="1400">
                <a:solidFill>
                  <a:schemeClr val="tx1">
                    <a:tint val="75000"/>
                  </a:schemeClr>
                </a:solidFill>
              </a:defRPr>
            </a:lvl5pPr>
            <a:lvl6pPr marL="2281433" indent="0">
              <a:buNone/>
              <a:defRPr sz="1400">
                <a:solidFill>
                  <a:schemeClr val="tx1">
                    <a:tint val="75000"/>
                  </a:schemeClr>
                </a:solidFill>
              </a:defRPr>
            </a:lvl6pPr>
            <a:lvl7pPr marL="2737719" indent="0">
              <a:buNone/>
              <a:defRPr sz="1400">
                <a:solidFill>
                  <a:schemeClr val="tx1">
                    <a:tint val="75000"/>
                  </a:schemeClr>
                </a:solidFill>
              </a:defRPr>
            </a:lvl7pPr>
            <a:lvl8pPr marL="3194005" indent="0">
              <a:buNone/>
              <a:defRPr sz="1400">
                <a:solidFill>
                  <a:schemeClr val="tx1">
                    <a:tint val="75000"/>
                  </a:schemeClr>
                </a:solidFill>
              </a:defRPr>
            </a:lvl8pPr>
            <a:lvl9pPr marL="365029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145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3999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285" indent="0">
              <a:buNone/>
              <a:defRPr sz="2000" b="1"/>
            </a:lvl2pPr>
            <a:lvl3pPr marL="912573" indent="0">
              <a:buNone/>
              <a:defRPr sz="1800" b="1"/>
            </a:lvl3pPr>
            <a:lvl4pPr marL="1368861" indent="0">
              <a:buNone/>
              <a:defRPr sz="1600" b="1"/>
            </a:lvl4pPr>
            <a:lvl5pPr marL="1825146" indent="0">
              <a:buNone/>
              <a:defRPr sz="1600" b="1"/>
            </a:lvl5pPr>
            <a:lvl6pPr marL="2281433" indent="0">
              <a:buNone/>
              <a:defRPr sz="1600" b="1"/>
            </a:lvl6pPr>
            <a:lvl7pPr marL="2737719" indent="0">
              <a:buNone/>
              <a:defRPr sz="1600" b="1"/>
            </a:lvl7pPr>
            <a:lvl8pPr marL="3194005" indent="0">
              <a:buNone/>
              <a:defRPr sz="1600" b="1"/>
            </a:lvl8pPr>
            <a:lvl9pPr marL="3650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3" y="1535113"/>
            <a:ext cx="4041775" cy="639762"/>
          </a:xfrm>
        </p:spPr>
        <p:txBody>
          <a:bodyPr anchor="b"/>
          <a:lstStyle>
            <a:lvl1pPr marL="0" indent="0">
              <a:buNone/>
              <a:defRPr sz="2400" b="1"/>
            </a:lvl1pPr>
            <a:lvl2pPr marL="456285" indent="0">
              <a:buNone/>
              <a:defRPr sz="2000" b="1"/>
            </a:lvl2pPr>
            <a:lvl3pPr marL="912573" indent="0">
              <a:buNone/>
              <a:defRPr sz="1800" b="1"/>
            </a:lvl3pPr>
            <a:lvl4pPr marL="1368861" indent="0">
              <a:buNone/>
              <a:defRPr sz="1600" b="1"/>
            </a:lvl4pPr>
            <a:lvl5pPr marL="1825146" indent="0">
              <a:buNone/>
              <a:defRPr sz="1600" b="1"/>
            </a:lvl5pPr>
            <a:lvl6pPr marL="2281433" indent="0">
              <a:buNone/>
              <a:defRPr sz="1600" b="1"/>
            </a:lvl6pPr>
            <a:lvl7pPr marL="2737719" indent="0">
              <a:buNone/>
              <a:defRPr sz="1600" b="1"/>
            </a:lvl7pPr>
            <a:lvl8pPr marL="3194005" indent="0">
              <a:buNone/>
              <a:defRPr sz="1600" b="1"/>
            </a:lvl8pPr>
            <a:lvl9pPr marL="3650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9" name="Slide Number Placeholder 8"/>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0925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0752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65000"/>
                    <a:lumOff val="35000"/>
                  </a:schemeClr>
                </a:solidFill>
              </a:defRPr>
            </a:lvl1pPr>
            <a:lvl2pPr marL="455829" indent="0">
              <a:buNone/>
              <a:defRPr sz="1800">
                <a:solidFill>
                  <a:schemeClr val="tx1">
                    <a:tint val="75000"/>
                  </a:schemeClr>
                </a:solidFill>
              </a:defRPr>
            </a:lvl2pPr>
            <a:lvl3pPr marL="911660" indent="0">
              <a:buNone/>
              <a:defRPr sz="1600">
                <a:solidFill>
                  <a:schemeClr val="tx1">
                    <a:tint val="75000"/>
                  </a:schemeClr>
                </a:solidFill>
              </a:defRPr>
            </a:lvl3pPr>
            <a:lvl4pPr marL="1367493" indent="0">
              <a:buNone/>
              <a:defRPr sz="1400">
                <a:solidFill>
                  <a:schemeClr val="tx1">
                    <a:tint val="75000"/>
                  </a:schemeClr>
                </a:solidFill>
              </a:defRPr>
            </a:lvl4pPr>
            <a:lvl5pPr marL="1823319" indent="0">
              <a:buNone/>
              <a:defRPr sz="1400">
                <a:solidFill>
                  <a:schemeClr val="tx1">
                    <a:tint val="75000"/>
                  </a:schemeClr>
                </a:solidFill>
              </a:defRPr>
            </a:lvl5pPr>
            <a:lvl6pPr marL="2279153" indent="0">
              <a:buNone/>
              <a:defRPr sz="1400">
                <a:solidFill>
                  <a:schemeClr val="tx1">
                    <a:tint val="75000"/>
                  </a:schemeClr>
                </a:solidFill>
              </a:defRPr>
            </a:lvl6pPr>
            <a:lvl7pPr marL="2734982" indent="0">
              <a:buNone/>
              <a:defRPr sz="1400">
                <a:solidFill>
                  <a:schemeClr val="tx1">
                    <a:tint val="75000"/>
                  </a:schemeClr>
                </a:solidFill>
              </a:defRPr>
            </a:lvl7pPr>
            <a:lvl8pPr marL="3190812" indent="0">
              <a:buNone/>
              <a:defRPr sz="1400">
                <a:solidFill>
                  <a:schemeClr val="tx1">
                    <a:tint val="75000"/>
                  </a:schemeClr>
                </a:solidFill>
              </a:defRPr>
            </a:lvl8pPr>
            <a:lvl9pPr marL="364663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1908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a:t>
            </a:r>
            <a:br>
              <a:rPr lang="en-US" dirty="0" smtClean="0">
                <a:solidFill>
                  <a:prstClr val="white"/>
                </a:solidFill>
              </a:rPr>
            </a:br>
            <a:r>
              <a:rPr lang="en-US" dirty="0" smtClean="0">
                <a:solidFill>
                  <a:prstClr val="white"/>
                </a:solidFill>
              </a:rPr>
              <a:t>Law Enforcement Use Only</a:t>
            </a:r>
            <a:endParaRPr lang="en-US" dirty="0">
              <a:solidFill>
                <a:prstClr val="white"/>
              </a:solidFill>
            </a:endParaRPr>
          </a:p>
        </p:txBody>
      </p:sp>
    </p:spTree>
    <p:extLst>
      <p:ext uri="{BB962C8B-B14F-4D97-AF65-F5344CB8AC3E}">
        <p14:creationId xmlns:p14="http://schemas.microsoft.com/office/powerpoint/2010/main" val="73605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6285" indent="0">
              <a:buNone/>
              <a:defRPr sz="1200"/>
            </a:lvl2pPr>
            <a:lvl3pPr marL="912573" indent="0">
              <a:buNone/>
              <a:defRPr sz="1000"/>
            </a:lvl3pPr>
            <a:lvl4pPr marL="1368861" indent="0">
              <a:buNone/>
              <a:defRPr sz="900"/>
            </a:lvl4pPr>
            <a:lvl5pPr marL="1825146" indent="0">
              <a:buNone/>
              <a:defRPr sz="900"/>
            </a:lvl5pPr>
            <a:lvl6pPr marL="2281433" indent="0">
              <a:buNone/>
              <a:defRPr sz="900"/>
            </a:lvl6pPr>
            <a:lvl7pPr marL="2737719" indent="0">
              <a:buNone/>
              <a:defRPr sz="900"/>
            </a:lvl7pPr>
            <a:lvl8pPr marL="3194005" indent="0">
              <a:buNone/>
              <a:defRPr sz="900"/>
            </a:lvl8pPr>
            <a:lvl9pPr marL="36502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8725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285" indent="0">
              <a:buNone/>
              <a:defRPr sz="2800"/>
            </a:lvl2pPr>
            <a:lvl3pPr marL="912573" indent="0">
              <a:buNone/>
              <a:defRPr sz="2400"/>
            </a:lvl3pPr>
            <a:lvl4pPr marL="1368861" indent="0">
              <a:buNone/>
              <a:defRPr sz="2000"/>
            </a:lvl4pPr>
            <a:lvl5pPr marL="1825146" indent="0">
              <a:buNone/>
              <a:defRPr sz="2000"/>
            </a:lvl5pPr>
            <a:lvl6pPr marL="2281433" indent="0">
              <a:buNone/>
              <a:defRPr sz="2000"/>
            </a:lvl6pPr>
            <a:lvl7pPr marL="2737719" indent="0">
              <a:buNone/>
              <a:defRPr sz="2000"/>
            </a:lvl7pPr>
            <a:lvl8pPr marL="3194005" indent="0">
              <a:buNone/>
              <a:defRPr sz="2000"/>
            </a:lvl8pPr>
            <a:lvl9pPr marL="3650291"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285" indent="0">
              <a:buNone/>
              <a:defRPr sz="1200"/>
            </a:lvl2pPr>
            <a:lvl3pPr marL="912573" indent="0">
              <a:buNone/>
              <a:defRPr sz="1000"/>
            </a:lvl3pPr>
            <a:lvl4pPr marL="1368861" indent="0">
              <a:buNone/>
              <a:defRPr sz="900"/>
            </a:lvl4pPr>
            <a:lvl5pPr marL="1825146" indent="0">
              <a:buNone/>
              <a:defRPr sz="900"/>
            </a:lvl5pPr>
            <a:lvl6pPr marL="2281433" indent="0">
              <a:buNone/>
              <a:defRPr sz="900"/>
            </a:lvl6pPr>
            <a:lvl7pPr marL="2737719" indent="0">
              <a:buNone/>
              <a:defRPr sz="900"/>
            </a:lvl7pPr>
            <a:lvl8pPr marL="3194005" indent="0">
              <a:buNone/>
              <a:defRPr sz="900"/>
            </a:lvl8pPr>
            <a:lvl9pPr marL="36502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Law Enforcement Use Only</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4478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146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1796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Rectangle 7"/>
          <p:cNvSpPr/>
          <p:nvPr userDrawn="1"/>
        </p:nvSpPr>
        <p:spPr>
          <a:xfrm>
            <a:off x="0" y="609599"/>
            <a:ext cx="9144000" cy="624840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lIns="91260" tIns="45630" rIns="91260" bIns="45630" rtlCol="0" anchor="ctr"/>
          <a:lstStyle/>
          <a:p>
            <a:pPr algn="ctr" defTabSz="912573"/>
            <a:endParaRPr lang="en-US" dirty="0">
              <a:solidFill>
                <a:prstClr val="black"/>
              </a:solidFill>
            </a:endParaRPr>
          </a:p>
        </p:txBody>
      </p:sp>
      <p:sp>
        <p:nvSpPr>
          <p:cNvPr id="6" name="Footer Placeholder 4"/>
          <p:cNvSpPr>
            <a:spLocks noGrp="1"/>
          </p:cNvSpPr>
          <p:nvPr>
            <p:ph type="ftr" sz="quarter" idx="3"/>
          </p:nvPr>
        </p:nvSpPr>
        <p:spPr>
          <a:xfrm>
            <a:off x="152401" y="6477001"/>
            <a:ext cx="8803332" cy="381000"/>
          </a:xfrm>
          <a:prstGeom prst="rect">
            <a:avLst/>
          </a:prstGeom>
        </p:spPr>
        <p:txBody>
          <a:bodyPr vert="horz" lIns="91260" tIns="45630" rIns="91260" bIns="45630" rtlCol="0" anchor="ctr"/>
          <a:lstStyle>
            <a:lvl1pPr algn="ctr">
              <a:defRPr sz="1600" b="1">
                <a:solidFill>
                  <a:srgbClr val="C00000"/>
                </a:solidFill>
                <a:latin typeface="Arial" panose="020B0604020202020204" pitchFamily="34" charset="0"/>
                <a:cs typeface="Arial" panose="020B0604020202020204" pitchFamily="34" charset="0"/>
              </a:defRPr>
            </a:lvl1pPr>
          </a:lstStyle>
          <a:p>
            <a:r>
              <a:rPr lang="en-US" i="1" dirty="0" smtClean="0"/>
              <a:t>Savannah Chatham Metro P.D.  Law Enforcement Use Only</a:t>
            </a:r>
            <a:endParaRPr lang="en-US" dirty="0"/>
          </a:p>
        </p:txBody>
      </p:sp>
      <p:sp>
        <p:nvSpPr>
          <p:cNvPr id="5" name="Title 1"/>
          <p:cNvSpPr>
            <a:spLocks noGrp="1"/>
          </p:cNvSpPr>
          <p:nvPr>
            <p:ph type="title" hasCustomPrompt="1"/>
          </p:nvPr>
        </p:nvSpPr>
        <p:spPr>
          <a:xfrm>
            <a:off x="152400" y="-76200"/>
            <a:ext cx="6172200" cy="609599"/>
          </a:xfrm>
          <a:prstGeom prst="rect">
            <a:avLst/>
          </a:prstGeom>
        </p:spPr>
        <p:txBody>
          <a:bodyPr/>
          <a:lstStyle>
            <a:lvl1pPr>
              <a:defRPr b="1">
                <a:solidFill>
                  <a:srgbClr val="0B6D45"/>
                </a:solidFill>
                <a:latin typeface="+mj-lt"/>
                <a:cs typeface="Times New Roman" panose="02020603050405020304" pitchFamily="18" charset="0"/>
              </a:defRPr>
            </a:lvl1pPr>
          </a:lstStyle>
          <a:p>
            <a:r>
              <a:rPr lang="en-US" dirty="0" smtClean="0"/>
              <a:t>SLIDE TITLE</a:t>
            </a:r>
            <a:endParaRPr lang="en-US" dirty="0"/>
          </a:p>
        </p:txBody>
      </p:sp>
      <p:sp>
        <p:nvSpPr>
          <p:cNvPr id="7" name="Content Placeholder 6"/>
          <p:cNvSpPr>
            <a:spLocks noGrp="1"/>
          </p:cNvSpPr>
          <p:nvPr>
            <p:ph sz="quarter" idx="10"/>
          </p:nvPr>
        </p:nvSpPr>
        <p:spPr>
          <a:xfrm>
            <a:off x="685800" y="1219200"/>
            <a:ext cx="8153400" cy="5410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0493189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defRPr>
            </a:lvl1pPr>
            <a:lvl2pPr marL="456082" indent="0" algn="ctr">
              <a:buNone/>
              <a:defRPr>
                <a:solidFill>
                  <a:schemeClr val="tx1">
                    <a:tint val="75000"/>
                  </a:schemeClr>
                </a:solidFill>
              </a:defRPr>
            </a:lvl2pPr>
            <a:lvl3pPr marL="912167" indent="0" algn="ctr">
              <a:buNone/>
              <a:defRPr>
                <a:solidFill>
                  <a:schemeClr val="tx1">
                    <a:tint val="75000"/>
                  </a:schemeClr>
                </a:solidFill>
              </a:defRPr>
            </a:lvl3pPr>
            <a:lvl4pPr marL="1368253" indent="0" algn="ctr">
              <a:buNone/>
              <a:defRPr>
                <a:solidFill>
                  <a:schemeClr val="tx1">
                    <a:tint val="75000"/>
                  </a:schemeClr>
                </a:solidFill>
              </a:defRPr>
            </a:lvl4pPr>
            <a:lvl5pPr marL="1824334" indent="0" algn="ctr">
              <a:buNone/>
              <a:defRPr>
                <a:solidFill>
                  <a:schemeClr val="tx1">
                    <a:tint val="75000"/>
                  </a:schemeClr>
                </a:solidFill>
              </a:defRPr>
            </a:lvl5pPr>
            <a:lvl6pPr marL="2280419" indent="0" algn="ctr">
              <a:buNone/>
              <a:defRPr>
                <a:solidFill>
                  <a:schemeClr val="tx1">
                    <a:tint val="75000"/>
                  </a:schemeClr>
                </a:solidFill>
              </a:defRPr>
            </a:lvl6pPr>
            <a:lvl7pPr marL="2736502" indent="0" algn="ctr">
              <a:buNone/>
              <a:defRPr>
                <a:solidFill>
                  <a:schemeClr val="tx1">
                    <a:tint val="75000"/>
                  </a:schemeClr>
                </a:solidFill>
              </a:defRPr>
            </a:lvl7pPr>
            <a:lvl8pPr marL="3192585" indent="0" algn="ctr">
              <a:buNone/>
              <a:defRPr>
                <a:solidFill>
                  <a:schemeClr val="tx1">
                    <a:tint val="75000"/>
                  </a:schemeClr>
                </a:solidFill>
              </a:defRPr>
            </a:lvl8pPr>
            <a:lvl9pPr marL="3648667"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lvl1pPr algn="ctr">
              <a:defRPr/>
            </a:lvl1pPr>
          </a:lstStyle>
          <a:p>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8" name="Slide Number Placeholder 7"/>
          <p:cNvSpPr>
            <a:spLocks noGrp="1"/>
          </p:cNvSpPr>
          <p:nvPr>
            <p:ph type="sldNum" sz="quarter" idx="11"/>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
        <p:nvSpPr>
          <p:cNvPr id="9" name="Footer Placeholder 8"/>
          <p:cNvSpPr>
            <a:spLocks noGrp="1"/>
          </p:cNvSpPr>
          <p:nvPr>
            <p:ph type="ftr" sz="quarter" idx="12"/>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Tree>
    <p:extLst>
      <p:ext uri="{BB962C8B-B14F-4D97-AF65-F5344CB8AC3E}">
        <p14:creationId xmlns:p14="http://schemas.microsoft.com/office/powerpoint/2010/main" val="69051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vl1pPr>
          </a:lstStyle>
          <a:p>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4154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65000"/>
                    <a:lumOff val="35000"/>
                  </a:schemeClr>
                </a:solidFill>
              </a:defRPr>
            </a:lvl1pPr>
            <a:lvl2pPr marL="456082" indent="0">
              <a:buNone/>
              <a:defRPr sz="1800">
                <a:solidFill>
                  <a:schemeClr val="tx1">
                    <a:tint val="75000"/>
                  </a:schemeClr>
                </a:solidFill>
              </a:defRPr>
            </a:lvl2pPr>
            <a:lvl3pPr marL="912167" indent="0">
              <a:buNone/>
              <a:defRPr sz="1600">
                <a:solidFill>
                  <a:schemeClr val="tx1">
                    <a:tint val="75000"/>
                  </a:schemeClr>
                </a:solidFill>
              </a:defRPr>
            </a:lvl3pPr>
            <a:lvl4pPr marL="1368253" indent="0">
              <a:buNone/>
              <a:defRPr sz="1400">
                <a:solidFill>
                  <a:schemeClr val="tx1">
                    <a:tint val="75000"/>
                  </a:schemeClr>
                </a:solidFill>
              </a:defRPr>
            </a:lvl4pPr>
            <a:lvl5pPr marL="1824334" indent="0">
              <a:buNone/>
              <a:defRPr sz="1400">
                <a:solidFill>
                  <a:schemeClr val="tx1">
                    <a:tint val="75000"/>
                  </a:schemeClr>
                </a:solidFill>
              </a:defRPr>
            </a:lvl5pPr>
            <a:lvl6pPr marL="2280419" indent="0">
              <a:buNone/>
              <a:defRPr sz="1400">
                <a:solidFill>
                  <a:schemeClr val="tx1">
                    <a:tint val="75000"/>
                  </a:schemeClr>
                </a:solidFill>
              </a:defRPr>
            </a:lvl6pPr>
            <a:lvl7pPr marL="2736502" indent="0">
              <a:buNone/>
              <a:defRPr sz="1400">
                <a:solidFill>
                  <a:schemeClr val="tx1">
                    <a:tint val="75000"/>
                  </a:schemeClr>
                </a:solidFill>
              </a:defRPr>
            </a:lvl7pPr>
            <a:lvl8pPr marL="3192585" indent="0">
              <a:buNone/>
              <a:defRPr sz="1400">
                <a:solidFill>
                  <a:schemeClr val="tx1">
                    <a:tint val="75000"/>
                  </a:schemeClr>
                </a:solidFill>
              </a:defRPr>
            </a:lvl8pPr>
            <a:lvl9pPr marL="364866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2931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2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2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8759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2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2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9875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082" indent="0">
              <a:buNone/>
              <a:defRPr sz="2000" b="1"/>
            </a:lvl2pPr>
            <a:lvl3pPr marL="912167" indent="0">
              <a:buNone/>
              <a:defRPr sz="1800" b="1"/>
            </a:lvl3pPr>
            <a:lvl4pPr marL="1368253" indent="0">
              <a:buNone/>
              <a:defRPr sz="1600" b="1"/>
            </a:lvl4pPr>
            <a:lvl5pPr marL="1824334" indent="0">
              <a:buNone/>
              <a:defRPr sz="1600" b="1"/>
            </a:lvl5pPr>
            <a:lvl6pPr marL="2280419" indent="0">
              <a:buNone/>
              <a:defRPr sz="1600" b="1"/>
            </a:lvl6pPr>
            <a:lvl7pPr marL="2736502" indent="0">
              <a:buNone/>
              <a:defRPr sz="1600" b="1"/>
            </a:lvl7pPr>
            <a:lvl8pPr marL="3192585" indent="0">
              <a:buNone/>
              <a:defRPr sz="1600" b="1"/>
            </a:lvl8pPr>
            <a:lvl9pPr marL="364866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7" y="1535113"/>
            <a:ext cx="4041775" cy="639762"/>
          </a:xfrm>
        </p:spPr>
        <p:txBody>
          <a:bodyPr anchor="b"/>
          <a:lstStyle>
            <a:lvl1pPr marL="0" indent="0">
              <a:buNone/>
              <a:defRPr sz="2400" b="1"/>
            </a:lvl1pPr>
            <a:lvl2pPr marL="456082" indent="0">
              <a:buNone/>
              <a:defRPr sz="2000" b="1"/>
            </a:lvl2pPr>
            <a:lvl3pPr marL="912167" indent="0">
              <a:buNone/>
              <a:defRPr sz="1800" b="1"/>
            </a:lvl3pPr>
            <a:lvl4pPr marL="1368253" indent="0">
              <a:buNone/>
              <a:defRPr sz="1600" b="1"/>
            </a:lvl4pPr>
            <a:lvl5pPr marL="1824334" indent="0">
              <a:buNone/>
              <a:defRPr sz="1600" b="1"/>
            </a:lvl5pPr>
            <a:lvl6pPr marL="2280419" indent="0">
              <a:buNone/>
              <a:defRPr sz="1600" b="1"/>
            </a:lvl6pPr>
            <a:lvl7pPr marL="2736502" indent="0">
              <a:buNone/>
              <a:defRPr sz="1600" b="1"/>
            </a:lvl7pPr>
            <a:lvl8pPr marL="3192585" indent="0">
              <a:buNone/>
              <a:defRPr sz="1600" b="1"/>
            </a:lvl8pPr>
            <a:lvl9pPr marL="364866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9" name="Slide Number Placeholder 8"/>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560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1293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a:t>
            </a:r>
            <a:br>
              <a:rPr lang="en-US" dirty="0" smtClean="0">
                <a:solidFill>
                  <a:prstClr val="white"/>
                </a:solidFill>
              </a:rPr>
            </a:br>
            <a:r>
              <a:rPr lang="en-US" dirty="0" smtClean="0">
                <a:solidFill>
                  <a:prstClr val="white"/>
                </a:solidFill>
              </a:rPr>
              <a:t>Law Enforcement Use Only</a:t>
            </a:r>
            <a:endParaRPr lang="en-US" dirty="0">
              <a:solidFill>
                <a:prstClr val="white"/>
              </a:solidFill>
            </a:endParaRPr>
          </a:p>
        </p:txBody>
      </p:sp>
    </p:spTree>
    <p:extLst>
      <p:ext uri="{BB962C8B-B14F-4D97-AF65-F5344CB8AC3E}">
        <p14:creationId xmlns:p14="http://schemas.microsoft.com/office/powerpoint/2010/main" val="128147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6082" indent="0">
              <a:buNone/>
              <a:defRPr sz="1200"/>
            </a:lvl2pPr>
            <a:lvl3pPr marL="912167" indent="0">
              <a:buNone/>
              <a:defRPr sz="1000"/>
            </a:lvl3pPr>
            <a:lvl4pPr marL="1368253" indent="0">
              <a:buNone/>
              <a:defRPr sz="900"/>
            </a:lvl4pPr>
            <a:lvl5pPr marL="1824334" indent="0">
              <a:buNone/>
              <a:defRPr sz="900"/>
            </a:lvl5pPr>
            <a:lvl6pPr marL="2280419" indent="0">
              <a:buNone/>
              <a:defRPr sz="900"/>
            </a:lvl6pPr>
            <a:lvl7pPr marL="2736502" indent="0">
              <a:buNone/>
              <a:defRPr sz="900"/>
            </a:lvl7pPr>
            <a:lvl8pPr marL="3192585" indent="0">
              <a:buNone/>
              <a:defRPr sz="900"/>
            </a:lvl8pPr>
            <a:lvl9pPr marL="36486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090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082" indent="0">
              <a:buNone/>
              <a:defRPr sz="2800"/>
            </a:lvl2pPr>
            <a:lvl3pPr marL="912167" indent="0">
              <a:buNone/>
              <a:defRPr sz="2400"/>
            </a:lvl3pPr>
            <a:lvl4pPr marL="1368253" indent="0">
              <a:buNone/>
              <a:defRPr sz="2000"/>
            </a:lvl4pPr>
            <a:lvl5pPr marL="1824334" indent="0">
              <a:buNone/>
              <a:defRPr sz="2000"/>
            </a:lvl5pPr>
            <a:lvl6pPr marL="2280419" indent="0">
              <a:buNone/>
              <a:defRPr sz="2000"/>
            </a:lvl6pPr>
            <a:lvl7pPr marL="2736502" indent="0">
              <a:buNone/>
              <a:defRPr sz="2000"/>
            </a:lvl7pPr>
            <a:lvl8pPr marL="3192585" indent="0">
              <a:buNone/>
              <a:defRPr sz="2000"/>
            </a:lvl8pPr>
            <a:lvl9pPr marL="3648667"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082" indent="0">
              <a:buNone/>
              <a:defRPr sz="1200"/>
            </a:lvl2pPr>
            <a:lvl3pPr marL="912167" indent="0">
              <a:buNone/>
              <a:defRPr sz="1000"/>
            </a:lvl3pPr>
            <a:lvl4pPr marL="1368253" indent="0">
              <a:buNone/>
              <a:defRPr sz="900"/>
            </a:lvl4pPr>
            <a:lvl5pPr marL="1824334" indent="0">
              <a:buNone/>
              <a:defRPr sz="900"/>
            </a:lvl5pPr>
            <a:lvl6pPr marL="2280419" indent="0">
              <a:buNone/>
              <a:defRPr sz="900"/>
            </a:lvl6pPr>
            <a:lvl7pPr marL="2736502" indent="0">
              <a:buNone/>
              <a:defRPr sz="900"/>
            </a:lvl7pPr>
            <a:lvl8pPr marL="3192585" indent="0">
              <a:buNone/>
              <a:defRPr sz="900"/>
            </a:lvl8pPr>
            <a:lvl9pPr marL="364866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Law Enforcement Use Only</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831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7401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960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Rectangle 7"/>
          <p:cNvSpPr/>
          <p:nvPr userDrawn="1"/>
        </p:nvSpPr>
        <p:spPr>
          <a:xfrm>
            <a:off x="0" y="609599"/>
            <a:ext cx="9144000" cy="624840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lIns="91220" tIns="45610" rIns="91220" bIns="45610" rtlCol="0" anchor="ctr"/>
          <a:lstStyle/>
          <a:p>
            <a:pPr algn="ctr" defTabSz="912167"/>
            <a:endParaRPr lang="en-US" dirty="0">
              <a:solidFill>
                <a:prstClr val="black"/>
              </a:solidFill>
            </a:endParaRPr>
          </a:p>
        </p:txBody>
      </p:sp>
      <p:sp>
        <p:nvSpPr>
          <p:cNvPr id="6" name="Footer Placeholder 4"/>
          <p:cNvSpPr>
            <a:spLocks noGrp="1"/>
          </p:cNvSpPr>
          <p:nvPr>
            <p:ph type="ftr" sz="quarter" idx="3"/>
          </p:nvPr>
        </p:nvSpPr>
        <p:spPr>
          <a:xfrm>
            <a:off x="152401" y="6477001"/>
            <a:ext cx="8803332" cy="381000"/>
          </a:xfrm>
          <a:prstGeom prst="rect">
            <a:avLst/>
          </a:prstGeom>
        </p:spPr>
        <p:txBody>
          <a:bodyPr vert="horz" lIns="91220" tIns="45610" rIns="91220" bIns="45610" rtlCol="0" anchor="ctr"/>
          <a:lstStyle>
            <a:lvl1pPr algn="ctr">
              <a:defRPr sz="1600" b="1">
                <a:solidFill>
                  <a:srgbClr val="C00000"/>
                </a:solidFill>
                <a:latin typeface="Arial" panose="020B0604020202020204" pitchFamily="34" charset="0"/>
                <a:cs typeface="Arial" panose="020B0604020202020204" pitchFamily="34" charset="0"/>
              </a:defRPr>
            </a:lvl1pPr>
          </a:lstStyle>
          <a:p>
            <a:r>
              <a:rPr lang="en-US" i="1" dirty="0" smtClean="0"/>
              <a:t>Savannah Chatham Metro P.D.  Law Enforcement Use Only</a:t>
            </a:r>
            <a:endParaRPr lang="en-US" dirty="0"/>
          </a:p>
        </p:txBody>
      </p:sp>
      <p:sp>
        <p:nvSpPr>
          <p:cNvPr id="5" name="Title 1"/>
          <p:cNvSpPr>
            <a:spLocks noGrp="1"/>
          </p:cNvSpPr>
          <p:nvPr>
            <p:ph type="title" hasCustomPrompt="1"/>
          </p:nvPr>
        </p:nvSpPr>
        <p:spPr>
          <a:xfrm>
            <a:off x="152400" y="-76200"/>
            <a:ext cx="6172200" cy="609599"/>
          </a:xfrm>
          <a:prstGeom prst="rect">
            <a:avLst/>
          </a:prstGeom>
        </p:spPr>
        <p:txBody>
          <a:bodyPr/>
          <a:lstStyle>
            <a:lvl1pPr>
              <a:defRPr b="1">
                <a:solidFill>
                  <a:srgbClr val="0B6D45"/>
                </a:solidFill>
                <a:latin typeface="+mj-lt"/>
                <a:cs typeface="Times New Roman" panose="02020603050405020304" pitchFamily="18" charset="0"/>
              </a:defRPr>
            </a:lvl1pPr>
          </a:lstStyle>
          <a:p>
            <a:r>
              <a:rPr lang="en-US" dirty="0" smtClean="0"/>
              <a:t>SLIDE TITLE</a:t>
            </a:r>
            <a:endParaRPr lang="en-US" dirty="0"/>
          </a:p>
        </p:txBody>
      </p:sp>
      <p:sp>
        <p:nvSpPr>
          <p:cNvPr id="7" name="Content Placeholder 6"/>
          <p:cNvSpPr>
            <a:spLocks noGrp="1"/>
          </p:cNvSpPr>
          <p:nvPr>
            <p:ph sz="quarter" idx="10"/>
          </p:nvPr>
        </p:nvSpPr>
        <p:spPr>
          <a:xfrm>
            <a:off x="685800" y="1219200"/>
            <a:ext cx="8153400" cy="5410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719900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lvl1pPr algn="ctr">
              <a:defRPr/>
            </a:lvl1pPr>
          </a:lstStyle>
          <a:p>
            <a:r>
              <a:rPr lang="en-US" dirty="0" smtClean="0">
                <a:solidFill>
                  <a:prstClr val="white">
                    <a:tint val="75000"/>
                  </a:prstClr>
                </a:solidFill>
              </a:rPr>
              <a:t>Chief Julie Tolbert</a:t>
            </a:r>
            <a:endParaRPr lang="en-US" dirty="0">
              <a:solidFill>
                <a:prstClr val="white">
                  <a:tint val="75000"/>
                </a:prstClr>
              </a:solidFill>
            </a:endParaRPr>
          </a:p>
        </p:txBody>
      </p:sp>
      <p:sp>
        <p:nvSpPr>
          <p:cNvPr id="8" name="Slide Number Placeholder 7"/>
          <p:cNvSpPr>
            <a:spLocks noGrp="1"/>
          </p:cNvSpPr>
          <p:nvPr>
            <p:ph type="sldNum" sz="quarter" idx="11"/>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
        <p:nvSpPr>
          <p:cNvPr id="9" name="Footer Placeholder 8"/>
          <p:cNvSpPr>
            <a:spLocks noGrp="1"/>
          </p:cNvSpPr>
          <p:nvPr>
            <p:ph type="ftr" sz="quarter" idx="12"/>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Tree>
    <p:extLst>
      <p:ext uri="{BB962C8B-B14F-4D97-AF65-F5344CB8AC3E}">
        <p14:creationId xmlns:p14="http://schemas.microsoft.com/office/powerpoint/2010/main" val="59297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vl1pPr>
          </a:lstStyle>
          <a:p>
            <a:r>
              <a:rPr lang="en-US" dirty="0" smtClean="0">
                <a:solidFill>
                  <a:prstClr val="white">
                    <a:tint val="75000"/>
                  </a:prstClr>
                </a:solidFill>
              </a:rPr>
              <a:t>Chief Julie Tolbert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2576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5829" indent="0">
              <a:buNone/>
              <a:defRPr sz="2000" b="1"/>
            </a:lvl2pPr>
            <a:lvl3pPr marL="911660" indent="0">
              <a:buNone/>
              <a:defRPr sz="1800" b="1"/>
            </a:lvl3pPr>
            <a:lvl4pPr marL="1367493" indent="0">
              <a:buNone/>
              <a:defRPr sz="1600" b="1"/>
            </a:lvl4pPr>
            <a:lvl5pPr marL="1823319" indent="0">
              <a:buNone/>
              <a:defRPr sz="1600" b="1"/>
            </a:lvl5pPr>
            <a:lvl6pPr marL="2279153" indent="0">
              <a:buNone/>
              <a:defRPr sz="1600" b="1"/>
            </a:lvl6pPr>
            <a:lvl7pPr marL="2734982" indent="0">
              <a:buNone/>
              <a:defRPr sz="1600" b="1"/>
            </a:lvl7pPr>
            <a:lvl8pPr marL="3190812" indent="0">
              <a:buNone/>
              <a:defRPr sz="1600" b="1"/>
            </a:lvl8pPr>
            <a:lvl9pPr marL="364663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2" y="1535113"/>
            <a:ext cx="4041775" cy="639762"/>
          </a:xfrm>
        </p:spPr>
        <p:txBody>
          <a:bodyPr anchor="b"/>
          <a:lstStyle>
            <a:lvl1pPr marL="0" indent="0">
              <a:buNone/>
              <a:defRPr sz="2400" b="1"/>
            </a:lvl1pPr>
            <a:lvl2pPr marL="455829" indent="0">
              <a:buNone/>
              <a:defRPr sz="2000" b="1"/>
            </a:lvl2pPr>
            <a:lvl3pPr marL="911660" indent="0">
              <a:buNone/>
              <a:defRPr sz="1800" b="1"/>
            </a:lvl3pPr>
            <a:lvl4pPr marL="1367493" indent="0">
              <a:buNone/>
              <a:defRPr sz="1600" b="1"/>
            </a:lvl4pPr>
            <a:lvl5pPr marL="1823319" indent="0">
              <a:buNone/>
              <a:defRPr sz="1600" b="1"/>
            </a:lvl5pPr>
            <a:lvl6pPr marL="2279153" indent="0">
              <a:buNone/>
              <a:defRPr sz="1600" b="1"/>
            </a:lvl6pPr>
            <a:lvl7pPr marL="2734982" indent="0">
              <a:buNone/>
              <a:defRPr sz="1600" b="1"/>
            </a:lvl7pPr>
            <a:lvl8pPr marL="3190812" indent="0">
              <a:buNone/>
              <a:defRPr sz="1600" b="1"/>
            </a:lvl8pPr>
            <a:lvl9pPr marL="364663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9" name="Slide Number Placeholder 8"/>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9497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ctr"/>
            <a:r>
              <a:rPr lang="en-US" dirty="0" smtClean="0">
                <a:solidFill>
                  <a:prstClr val="white">
                    <a:tint val="75000"/>
                  </a:prstClr>
                </a:solidFill>
              </a:rPr>
              <a:t>Chief Julie Tolbert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9921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ctr"/>
            <a:r>
              <a:rPr lang="en-US" dirty="0" smtClean="0">
                <a:solidFill>
                  <a:prstClr val="white">
                    <a:tint val="75000"/>
                  </a:prstClr>
                </a:solidFill>
              </a:rPr>
              <a:t>Chief Julie Tolbert</a:t>
            </a:r>
            <a:endParaRPr lang="en-US" dirty="0">
              <a:solidFill>
                <a:prstClr val="white">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2725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ctr"/>
            <a:r>
              <a:rPr lang="en-US" dirty="0" smtClean="0">
                <a:solidFill>
                  <a:prstClr val="white">
                    <a:tint val="75000"/>
                  </a:prstClr>
                </a:solidFill>
              </a:rPr>
              <a:t>Chief Julie Tolbert</a:t>
            </a:r>
            <a:endParaRPr lang="en-US" dirty="0">
              <a:solidFill>
                <a:prstClr val="white">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9" name="Slide Number Placeholder 8"/>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5355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r>
              <a:rPr lang="en-US" dirty="0" smtClean="0">
                <a:solidFill>
                  <a:prstClr val="white">
                    <a:tint val="75000"/>
                  </a:prstClr>
                </a:solidFill>
              </a:rPr>
              <a:t>Chief Julie Tolbert</a:t>
            </a:r>
            <a:endParaRPr lang="en-US" dirty="0">
              <a:solidFill>
                <a:prstClr val="white">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3836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ctr"/>
            <a:r>
              <a:rPr lang="en-US" dirty="0" smtClean="0">
                <a:solidFill>
                  <a:prstClr val="white">
                    <a:tint val="75000"/>
                  </a:prstClr>
                </a:solidFill>
              </a:rPr>
              <a:t>Chief Julie Tolbert</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a:t>
            </a:r>
            <a:br>
              <a:rPr lang="en-US" dirty="0" smtClean="0">
                <a:solidFill>
                  <a:prstClr val="white"/>
                </a:solidFill>
              </a:rPr>
            </a:br>
            <a:r>
              <a:rPr lang="en-US" dirty="0" smtClean="0">
                <a:solidFill>
                  <a:prstClr val="white"/>
                </a:solidFill>
              </a:rPr>
              <a:t>Law Enforcement Use Only</a:t>
            </a:r>
            <a:endParaRPr lang="en-US" dirty="0">
              <a:solidFill>
                <a:prstClr val="white"/>
              </a:solidFill>
            </a:endParaRPr>
          </a:p>
        </p:txBody>
      </p:sp>
    </p:spTree>
    <p:extLst>
      <p:ext uri="{BB962C8B-B14F-4D97-AF65-F5344CB8AC3E}">
        <p14:creationId xmlns:p14="http://schemas.microsoft.com/office/powerpoint/2010/main" val="323780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ctr"/>
            <a:r>
              <a:rPr lang="en-US" dirty="0" smtClean="0">
                <a:solidFill>
                  <a:prstClr val="white">
                    <a:tint val="75000"/>
                  </a:prstClr>
                </a:solidFill>
              </a:rPr>
              <a:t>Chief Julie Tolbert</a:t>
            </a:r>
            <a:endParaRPr lang="en-US" dirty="0">
              <a:solidFill>
                <a:prstClr val="white">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3488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ctr"/>
            <a:r>
              <a:rPr lang="en-US" dirty="0" smtClean="0">
                <a:solidFill>
                  <a:prstClr val="white">
                    <a:tint val="75000"/>
                  </a:prstClr>
                </a:solidFill>
              </a:rPr>
              <a:t>Chief Julie Tolbert</a:t>
            </a:r>
            <a:endParaRPr lang="en-US" dirty="0">
              <a:solidFill>
                <a:prstClr val="white">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Law Enforcement Use Only</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7160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ctr"/>
            <a:r>
              <a:rPr lang="en-US" dirty="0" smtClean="0">
                <a:solidFill>
                  <a:prstClr val="white">
                    <a:tint val="75000"/>
                  </a:prstClr>
                </a:solidFill>
              </a:rPr>
              <a:t>Chief Julie Tolbert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8522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ctr"/>
            <a:r>
              <a:rPr lang="en-US" dirty="0" smtClean="0">
                <a:solidFill>
                  <a:prstClr val="white">
                    <a:tint val="75000"/>
                  </a:prstClr>
                </a:solidFill>
              </a:rPr>
              <a:t>Chief Julie Tolbert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66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defRPr>
            </a:lvl1pPr>
            <a:lvl2pPr marL="456184" indent="0" algn="ctr">
              <a:buNone/>
              <a:defRPr>
                <a:solidFill>
                  <a:schemeClr val="tx1">
                    <a:tint val="75000"/>
                  </a:schemeClr>
                </a:solidFill>
              </a:defRPr>
            </a:lvl2pPr>
            <a:lvl3pPr marL="912370" indent="0" algn="ctr">
              <a:buNone/>
              <a:defRPr>
                <a:solidFill>
                  <a:schemeClr val="tx1">
                    <a:tint val="75000"/>
                  </a:schemeClr>
                </a:solidFill>
              </a:defRPr>
            </a:lvl3pPr>
            <a:lvl4pPr marL="1368557" indent="0" algn="ctr">
              <a:buNone/>
              <a:defRPr>
                <a:solidFill>
                  <a:schemeClr val="tx1">
                    <a:tint val="75000"/>
                  </a:schemeClr>
                </a:solidFill>
              </a:defRPr>
            </a:lvl4pPr>
            <a:lvl5pPr marL="1824740" indent="0" algn="ctr">
              <a:buNone/>
              <a:defRPr>
                <a:solidFill>
                  <a:schemeClr val="tx1">
                    <a:tint val="75000"/>
                  </a:schemeClr>
                </a:solidFill>
              </a:defRPr>
            </a:lvl5pPr>
            <a:lvl6pPr marL="2280926" indent="0" algn="ctr">
              <a:buNone/>
              <a:defRPr>
                <a:solidFill>
                  <a:schemeClr val="tx1">
                    <a:tint val="75000"/>
                  </a:schemeClr>
                </a:solidFill>
              </a:defRPr>
            </a:lvl6pPr>
            <a:lvl7pPr marL="2737110" indent="0" algn="ctr">
              <a:buNone/>
              <a:defRPr>
                <a:solidFill>
                  <a:schemeClr val="tx1">
                    <a:tint val="75000"/>
                  </a:schemeClr>
                </a:solidFill>
              </a:defRPr>
            </a:lvl7pPr>
            <a:lvl8pPr marL="3193295" indent="0" algn="ctr">
              <a:buNone/>
              <a:defRPr>
                <a:solidFill>
                  <a:schemeClr val="tx1">
                    <a:tint val="75000"/>
                  </a:schemeClr>
                </a:solidFill>
              </a:defRPr>
            </a:lvl8pPr>
            <a:lvl9pPr marL="3649479"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lvl1pPr algn="ctr">
              <a:defRPr/>
            </a:lvl1pPr>
          </a:lstStyle>
          <a:p>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8" name="Slide Number Placeholder 7"/>
          <p:cNvSpPr>
            <a:spLocks noGrp="1"/>
          </p:cNvSpPr>
          <p:nvPr>
            <p:ph type="sldNum" sz="quarter" idx="11"/>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
        <p:nvSpPr>
          <p:cNvPr id="9" name="Footer Placeholder 8"/>
          <p:cNvSpPr>
            <a:spLocks noGrp="1"/>
          </p:cNvSpPr>
          <p:nvPr>
            <p:ph type="ftr" sz="quarter" idx="12"/>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Tree>
    <p:extLst>
      <p:ext uri="{BB962C8B-B14F-4D97-AF65-F5344CB8AC3E}">
        <p14:creationId xmlns:p14="http://schemas.microsoft.com/office/powerpoint/2010/main" val="2759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2737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a:defRPr/>
            </a:lvl1pPr>
          </a:lstStyle>
          <a:p>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317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65000"/>
                    <a:lumOff val="35000"/>
                  </a:schemeClr>
                </a:solidFill>
              </a:defRPr>
            </a:lvl1pPr>
            <a:lvl2pPr marL="456184" indent="0">
              <a:buNone/>
              <a:defRPr sz="1800">
                <a:solidFill>
                  <a:schemeClr val="tx1">
                    <a:tint val="75000"/>
                  </a:schemeClr>
                </a:solidFill>
              </a:defRPr>
            </a:lvl2pPr>
            <a:lvl3pPr marL="912370" indent="0">
              <a:buNone/>
              <a:defRPr sz="1600">
                <a:solidFill>
                  <a:schemeClr val="tx1">
                    <a:tint val="75000"/>
                  </a:schemeClr>
                </a:solidFill>
              </a:defRPr>
            </a:lvl3pPr>
            <a:lvl4pPr marL="1368557" indent="0">
              <a:buNone/>
              <a:defRPr sz="1400">
                <a:solidFill>
                  <a:schemeClr val="tx1">
                    <a:tint val="75000"/>
                  </a:schemeClr>
                </a:solidFill>
              </a:defRPr>
            </a:lvl4pPr>
            <a:lvl5pPr marL="1824740" indent="0">
              <a:buNone/>
              <a:defRPr sz="1400">
                <a:solidFill>
                  <a:schemeClr val="tx1">
                    <a:tint val="75000"/>
                  </a:schemeClr>
                </a:solidFill>
              </a:defRPr>
            </a:lvl5pPr>
            <a:lvl6pPr marL="2280926" indent="0">
              <a:buNone/>
              <a:defRPr sz="1400">
                <a:solidFill>
                  <a:schemeClr val="tx1">
                    <a:tint val="75000"/>
                  </a:schemeClr>
                </a:solidFill>
              </a:defRPr>
            </a:lvl6pPr>
            <a:lvl7pPr marL="2737110" indent="0">
              <a:buNone/>
              <a:defRPr sz="1400">
                <a:solidFill>
                  <a:schemeClr val="tx1">
                    <a:tint val="75000"/>
                  </a:schemeClr>
                </a:solidFill>
              </a:defRPr>
            </a:lvl7pPr>
            <a:lvl8pPr marL="3193295" indent="0">
              <a:buNone/>
              <a:defRPr sz="1400">
                <a:solidFill>
                  <a:schemeClr val="tx1">
                    <a:tint val="75000"/>
                  </a:schemeClr>
                </a:solidFill>
              </a:defRPr>
            </a:lvl8pPr>
            <a:lvl9pPr marL="364947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813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2880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184" indent="0">
              <a:buNone/>
              <a:defRPr sz="2000" b="1"/>
            </a:lvl2pPr>
            <a:lvl3pPr marL="912370" indent="0">
              <a:buNone/>
              <a:defRPr sz="1800" b="1"/>
            </a:lvl3pPr>
            <a:lvl4pPr marL="1368557" indent="0">
              <a:buNone/>
              <a:defRPr sz="1600" b="1"/>
            </a:lvl4pPr>
            <a:lvl5pPr marL="1824740" indent="0">
              <a:buNone/>
              <a:defRPr sz="1600" b="1"/>
            </a:lvl5pPr>
            <a:lvl6pPr marL="2280926" indent="0">
              <a:buNone/>
              <a:defRPr sz="1600" b="1"/>
            </a:lvl6pPr>
            <a:lvl7pPr marL="2737110" indent="0">
              <a:buNone/>
              <a:defRPr sz="1600" b="1"/>
            </a:lvl7pPr>
            <a:lvl8pPr marL="3193295" indent="0">
              <a:buNone/>
              <a:defRPr sz="1600" b="1"/>
            </a:lvl8pPr>
            <a:lvl9pPr marL="364947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5" y="1535113"/>
            <a:ext cx="4041775" cy="639762"/>
          </a:xfrm>
        </p:spPr>
        <p:txBody>
          <a:bodyPr anchor="b"/>
          <a:lstStyle>
            <a:lvl1pPr marL="0" indent="0">
              <a:buNone/>
              <a:defRPr sz="2400" b="1"/>
            </a:lvl1pPr>
            <a:lvl2pPr marL="456184" indent="0">
              <a:buNone/>
              <a:defRPr sz="2000" b="1"/>
            </a:lvl2pPr>
            <a:lvl3pPr marL="912370" indent="0">
              <a:buNone/>
              <a:defRPr sz="1800" b="1"/>
            </a:lvl3pPr>
            <a:lvl4pPr marL="1368557" indent="0">
              <a:buNone/>
              <a:defRPr sz="1600" b="1"/>
            </a:lvl4pPr>
            <a:lvl5pPr marL="1824740" indent="0">
              <a:buNone/>
              <a:defRPr sz="1600" b="1"/>
            </a:lvl5pPr>
            <a:lvl6pPr marL="2280926" indent="0">
              <a:buNone/>
              <a:defRPr sz="1600" b="1"/>
            </a:lvl6pPr>
            <a:lvl7pPr marL="2737110" indent="0">
              <a:buNone/>
              <a:defRPr sz="1600" b="1"/>
            </a:lvl7pPr>
            <a:lvl8pPr marL="3193295" indent="0">
              <a:buNone/>
              <a:defRPr sz="1600" b="1"/>
            </a:lvl8pPr>
            <a:lvl9pPr marL="364947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9" name="Slide Number Placeholder 8"/>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726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4752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a:t>
            </a:r>
            <a:br>
              <a:rPr lang="en-US" dirty="0" smtClean="0">
                <a:solidFill>
                  <a:prstClr val="white"/>
                </a:solidFill>
              </a:rPr>
            </a:br>
            <a:r>
              <a:rPr lang="en-US" dirty="0" smtClean="0">
                <a:solidFill>
                  <a:prstClr val="white"/>
                </a:solidFill>
              </a:rPr>
              <a:t>Law Enforcement Use Only</a:t>
            </a:r>
            <a:endParaRPr lang="en-US" dirty="0">
              <a:solidFill>
                <a:prstClr val="white"/>
              </a:solidFill>
            </a:endParaRPr>
          </a:p>
        </p:txBody>
      </p:sp>
    </p:spTree>
    <p:extLst>
      <p:ext uri="{BB962C8B-B14F-4D97-AF65-F5344CB8AC3E}">
        <p14:creationId xmlns:p14="http://schemas.microsoft.com/office/powerpoint/2010/main" val="387910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6184" indent="0">
              <a:buNone/>
              <a:defRPr sz="1200"/>
            </a:lvl2pPr>
            <a:lvl3pPr marL="912370" indent="0">
              <a:buNone/>
              <a:defRPr sz="1000"/>
            </a:lvl3pPr>
            <a:lvl4pPr marL="1368557" indent="0">
              <a:buNone/>
              <a:defRPr sz="900"/>
            </a:lvl4pPr>
            <a:lvl5pPr marL="1824740" indent="0">
              <a:buNone/>
              <a:defRPr sz="900"/>
            </a:lvl5pPr>
            <a:lvl6pPr marL="2280926" indent="0">
              <a:buNone/>
              <a:defRPr sz="900"/>
            </a:lvl6pPr>
            <a:lvl7pPr marL="2737110" indent="0">
              <a:buNone/>
              <a:defRPr sz="900"/>
            </a:lvl7pPr>
            <a:lvl8pPr marL="3193295" indent="0">
              <a:buNone/>
              <a:defRPr sz="900"/>
            </a:lvl8pPr>
            <a:lvl9pPr marL="36494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3856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4" indent="0">
              <a:buNone/>
              <a:defRPr sz="2800"/>
            </a:lvl2pPr>
            <a:lvl3pPr marL="912370" indent="0">
              <a:buNone/>
              <a:defRPr sz="2400"/>
            </a:lvl3pPr>
            <a:lvl4pPr marL="1368557" indent="0">
              <a:buNone/>
              <a:defRPr sz="2000"/>
            </a:lvl4pPr>
            <a:lvl5pPr marL="1824740" indent="0">
              <a:buNone/>
              <a:defRPr sz="2000"/>
            </a:lvl5pPr>
            <a:lvl6pPr marL="2280926" indent="0">
              <a:buNone/>
              <a:defRPr sz="2000"/>
            </a:lvl6pPr>
            <a:lvl7pPr marL="2737110" indent="0">
              <a:buNone/>
              <a:defRPr sz="2000"/>
            </a:lvl7pPr>
            <a:lvl8pPr marL="3193295" indent="0">
              <a:buNone/>
              <a:defRPr sz="2000"/>
            </a:lvl8pPr>
            <a:lvl9pPr marL="364947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4" indent="0">
              <a:buNone/>
              <a:defRPr sz="1200"/>
            </a:lvl2pPr>
            <a:lvl3pPr marL="912370" indent="0">
              <a:buNone/>
              <a:defRPr sz="1000"/>
            </a:lvl3pPr>
            <a:lvl4pPr marL="1368557" indent="0">
              <a:buNone/>
              <a:defRPr sz="900"/>
            </a:lvl4pPr>
            <a:lvl5pPr marL="1824740" indent="0">
              <a:buNone/>
              <a:defRPr sz="900"/>
            </a:lvl5pPr>
            <a:lvl6pPr marL="2280926" indent="0">
              <a:buNone/>
              <a:defRPr sz="900"/>
            </a:lvl6pPr>
            <a:lvl7pPr marL="2737110" indent="0">
              <a:buNone/>
              <a:defRPr sz="900"/>
            </a:lvl7pPr>
            <a:lvl8pPr marL="3193295" indent="0">
              <a:buNone/>
              <a:defRPr sz="900"/>
            </a:lvl8pPr>
            <a:lvl9pPr marL="364947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Law Enforcement Use Only</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1756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5343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Law Enforcement Use Only</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7929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a:t>
            </a:r>
            <a:br>
              <a:rPr lang="en-US" dirty="0" smtClean="0">
                <a:solidFill>
                  <a:prstClr val="white"/>
                </a:solidFill>
              </a:rPr>
            </a:br>
            <a:r>
              <a:rPr lang="en-US" dirty="0" smtClean="0">
                <a:solidFill>
                  <a:prstClr val="white"/>
                </a:solidFill>
              </a:rPr>
              <a:t>Law Enforcement Use Only</a:t>
            </a:r>
            <a:endParaRPr lang="en-US" dirty="0">
              <a:solidFill>
                <a:prstClr val="white"/>
              </a:solidFill>
            </a:endParaRPr>
          </a:p>
        </p:txBody>
      </p:sp>
    </p:spTree>
    <p:extLst>
      <p:ext uri="{BB962C8B-B14F-4D97-AF65-F5344CB8AC3E}">
        <p14:creationId xmlns:p14="http://schemas.microsoft.com/office/powerpoint/2010/main" val="15390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Rectangle 7"/>
          <p:cNvSpPr/>
          <p:nvPr userDrawn="1"/>
        </p:nvSpPr>
        <p:spPr>
          <a:xfrm>
            <a:off x="0" y="609599"/>
            <a:ext cx="9144000" cy="624840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lIns="91240" tIns="45620" rIns="91240" bIns="45620" rtlCol="0" anchor="ctr"/>
          <a:lstStyle/>
          <a:p>
            <a:pPr algn="ctr" defTabSz="912370"/>
            <a:endParaRPr lang="en-US" dirty="0">
              <a:solidFill>
                <a:prstClr val="black"/>
              </a:solidFill>
            </a:endParaRPr>
          </a:p>
        </p:txBody>
      </p:sp>
      <p:sp>
        <p:nvSpPr>
          <p:cNvPr id="6" name="Footer Placeholder 4"/>
          <p:cNvSpPr>
            <a:spLocks noGrp="1"/>
          </p:cNvSpPr>
          <p:nvPr>
            <p:ph type="ftr" sz="quarter" idx="3"/>
          </p:nvPr>
        </p:nvSpPr>
        <p:spPr>
          <a:xfrm>
            <a:off x="152401" y="6477001"/>
            <a:ext cx="8803332" cy="381000"/>
          </a:xfrm>
          <a:prstGeom prst="rect">
            <a:avLst/>
          </a:prstGeom>
        </p:spPr>
        <p:txBody>
          <a:bodyPr vert="horz" lIns="91240" tIns="45620" rIns="91240" bIns="45620" rtlCol="0" anchor="ctr"/>
          <a:lstStyle>
            <a:lvl1pPr algn="ctr">
              <a:defRPr sz="1600" b="1">
                <a:solidFill>
                  <a:srgbClr val="C00000"/>
                </a:solidFill>
                <a:latin typeface="Arial" panose="020B0604020202020204" pitchFamily="34" charset="0"/>
                <a:cs typeface="Arial" panose="020B0604020202020204" pitchFamily="34" charset="0"/>
              </a:defRPr>
            </a:lvl1pPr>
          </a:lstStyle>
          <a:p>
            <a:r>
              <a:rPr lang="en-US" i="1" dirty="0" smtClean="0"/>
              <a:t>Savannah Chatham Metro P.D.  Law Enforcement Use Only</a:t>
            </a:r>
            <a:endParaRPr lang="en-US" dirty="0"/>
          </a:p>
        </p:txBody>
      </p:sp>
      <p:sp>
        <p:nvSpPr>
          <p:cNvPr id="5" name="Title 1"/>
          <p:cNvSpPr>
            <a:spLocks noGrp="1"/>
          </p:cNvSpPr>
          <p:nvPr>
            <p:ph type="title" hasCustomPrompt="1"/>
          </p:nvPr>
        </p:nvSpPr>
        <p:spPr>
          <a:xfrm>
            <a:off x="152400" y="-76200"/>
            <a:ext cx="6172200" cy="609599"/>
          </a:xfrm>
          <a:prstGeom prst="rect">
            <a:avLst/>
          </a:prstGeom>
        </p:spPr>
        <p:txBody>
          <a:bodyPr/>
          <a:lstStyle>
            <a:lvl1pPr>
              <a:defRPr b="1">
                <a:solidFill>
                  <a:srgbClr val="0B6D45"/>
                </a:solidFill>
                <a:latin typeface="+mj-lt"/>
                <a:cs typeface="Times New Roman" panose="02020603050405020304" pitchFamily="18" charset="0"/>
              </a:defRPr>
            </a:lvl1pPr>
          </a:lstStyle>
          <a:p>
            <a:r>
              <a:rPr lang="en-US" dirty="0" smtClean="0"/>
              <a:t>SLIDE TITLE</a:t>
            </a:r>
            <a:endParaRPr lang="en-US" dirty="0"/>
          </a:p>
        </p:txBody>
      </p:sp>
      <p:sp>
        <p:nvSpPr>
          <p:cNvPr id="7" name="Content Placeholder 6"/>
          <p:cNvSpPr>
            <a:spLocks noGrp="1"/>
          </p:cNvSpPr>
          <p:nvPr>
            <p:ph sz="quarter" idx="10"/>
          </p:nvPr>
        </p:nvSpPr>
        <p:spPr>
          <a:xfrm>
            <a:off x="685800" y="1219200"/>
            <a:ext cx="8153400" cy="5410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014998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8" indent="0" algn="ctr">
              <a:buNone/>
              <a:defRPr>
                <a:solidFill>
                  <a:schemeClr val="tx1">
                    <a:tint val="75000"/>
                  </a:schemeClr>
                </a:solidFill>
              </a:defRPr>
            </a:lvl4pPr>
            <a:lvl5pPr marL="1828597" indent="0" algn="ctr">
              <a:buNone/>
              <a:defRPr>
                <a:solidFill>
                  <a:schemeClr val="tx1">
                    <a:tint val="75000"/>
                  </a:schemeClr>
                </a:solidFill>
              </a:defRPr>
            </a:lvl5pPr>
            <a:lvl6pPr marL="2285746" indent="0" algn="ctr">
              <a:buNone/>
              <a:defRPr>
                <a:solidFill>
                  <a:schemeClr val="tx1">
                    <a:tint val="75000"/>
                  </a:schemeClr>
                </a:solidFill>
              </a:defRPr>
            </a:lvl6pPr>
            <a:lvl7pPr marL="2742895" indent="0" algn="ctr">
              <a:buNone/>
              <a:defRPr>
                <a:solidFill>
                  <a:schemeClr val="tx1">
                    <a:tint val="75000"/>
                  </a:schemeClr>
                </a:solidFill>
              </a:defRPr>
            </a:lvl7pPr>
            <a:lvl8pPr marL="3200044" indent="0" algn="ctr">
              <a:buNone/>
              <a:defRPr>
                <a:solidFill>
                  <a:schemeClr val="tx1">
                    <a:tint val="75000"/>
                  </a:schemeClr>
                </a:solidFill>
              </a:defRPr>
            </a:lvl8pPr>
            <a:lvl9pPr marL="365719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9ED7DD-B952-438E-92F2-4B7ED9314124}" type="datetimeFigureOut">
              <a:rPr lang="en-US" smtClean="0">
                <a:solidFill>
                  <a:prstClr val="black">
                    <a:tint val="75000"/>
                  </a:prstClr>
                </a:solidFill>
              </a:rPr>
              <a:pPr/>
              <a:t>1/16/2018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E3F20E-D59A-4F4A-ABDF-1E5CB0054E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3220960"/>
      </p:ext>
    </p:extLst>
  </p:cSld>
  <p:clrMapOvr>
    <a:masterClrMapping/>
  </p:clrMapOvr>
  <p:transition>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ED7DD-B952-438E-92F2-4B7ED9314124}" type="datetimeFigureOut">
              <a:rPr lang="en-US" smtClean="0">
                <a:solidFill>
                  <a:prstClr val="black">
                    <a:tint val="75000"/>
                  </a:prstClr>
                </a:solidFill>
              </a:rPr>
              <a:pPr/>
              <a:t>1/16/2018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E3F20E-D59A-4F4A-ABDF-1E5CB0054E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0511180"/>
      </p:ext>
    </p:extLst>
  </p:cSld>
  <p:clrMapOvr>
    <a:masterClrMapping/>
  </p:clrMapOvr>
  <p:transition>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9" indent="0">
              <a:buNone/>
              <a:defRPr sz="1800">
                <a:solidFill>
                  <a:schemeClr val="tx1">
                    <a:tint val="75000"/>
                  </a:schemeClr>
                </a:solidFill>
              </a:defRPr>
            </a:lvl2pPr>
            <a:lvl3pPr marL="914298" indent="0">
              <a:buNone/>
              <a:defRPr sz="1600">
                <a:solidFill>
                  <a:schemeClr val="tx1">
                    <a:tint val="75000"/>
                  </a:schemeClr>
                </a:solidFill>
              </a:defRPr>
            </a:lvl3pPr>
            <a:lvl4pPr marL="1371448" indent="0">
              <a:buNone/>
              <a:defRPr sz="1400">
                <a:solidFill>
                  <a:schemeClr val="tx1">
                    <a:tint val="75000"/>
                  </a:schemeClr>
                </a:solidFill>
              </a:defRPr>
            </a:lvl4pPr>
            <a:lvl5pPr marL="1828597" indent="0">
              <a:buNone/>
              <a:defRPr sz="1400">
                <a:solidFill>
                  <a:schemeClr val="tx1">
                    <a:tint val="75000"/>
                  </a:schemeClr>
                </a:solidFill>
              </a:defRPr>
            </a:lvl5pPr>
            <a:lvl6pPr marL="2285746" indent="0">
              <a:buNone/>
              <a:defRPr sz="1400">
                <a:solidFill>
                  <a:schemeClr val="tx1">
                    <a:tint val="75000"/>
                  </a:schemeClr>
                </a:solidFill>
              </a:defRPr>
            </a:lvl6pPr>
            <a:lvl7pPr marL="2742895" indent="0">
              <a:buNone/>
              <a:defRPr sz="1400">
                <a:solidFill>
                  <a:schemeClr val="tx1">
                    <a:tint val="75000"/>
                  </a:schemeClr>
                </a:solidFill>
              </a:defRPr>
            </a:lvl7pPr>
            <a:lvl8pPr marL="3200044" indent="0">
              <a:buNone/>
              <a:defRPr sz="1400">
                <a:solidFill>
                  <a:schemeClr val="tx1">
                    <a:tint val="75000"/>
                  </a:schemeClr>
                </a:solidFill>
              </a:defRPr>
            </a:lvl8pPr>
            <a:lvl9pPr marL="365719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9ED7DD-B952-438E-92F2-4B7ED9314124}" type="datetimeFigureOut">
              <a:rPr lang="en-US" smtClean="0">
                <a:solidFill>
                  <a:prstClr val="black">
                    <a:tint val="75000"/>
                  </a:prstClr>
                </a:solidFill>
              </a:rPr>
              <a:pPr/>
              <a:t>1/16/2018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E3F20E-D59A-4F4A-ABDF-1E5CB0054E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6927077"/>
      </p:ext>
    </p:extLst>
  </p:cSld>
  <p:clrMapOvr>
    <a:masterClrMapping/>
  </p:clrMapOvr>
  <p:transition>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9ED7DD-B952-438E-92F2-4B7ED9314124}" type="datetimeFigureOut">
              <a:rPr lang="en-US" smtClean="0">
                <a:solidFill>
                  <a:prstClr val="black">
                    <a:tint val="75000"/>
                  </a:prstClr>
                </a:solidFill>
              </a:rPr>
              <a:pPr/>
              <a:t>1/16/2018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4E3F20E-D59A-4F4A-ABDF-1E5CB0054E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2752846"/>
      </p:ext>
    </p:extLst>
  </p:cSld>
  <p:clrMapOvr>
    <a:masterClrMapping/>
  </p:clrMapOvr>
  <p:transition>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9" indent="0">
              <a:buNone/>
              <a:defRPr sz="2000" b="1"/>
            </a:lvl2pPr>
            <a:lvl3pPr marL="914298" indent="0">
              <a:buNone/>
              <a:defRPr sz="1800" b="1"/>
            </a:lvl3pPr>
            <a:lvl4pPr marL="1371448" indent="0">
              <a:buNone/>
              <a:defRPr sz="1600" b="1"/>
            </a:lvl4pPr>
            <a:lvl5pPr marL="1828597" indent="0">
              <a:buNone/>
              <a:defRPr sz="1600" b="1"/>
            </a:lvl5pPr>
            <a:lvl6pPr marL="2285746" indent="0">
              <a:buNone/>
              <a:defRPr sz="1600" b="1"/>
            </a:lvl6pPr>
            <a:lvl7pPr marL="2742895" indent="0">
              <a:buNone/>
              <a:defRPr sz="1600" b="1"/>
            </a:lvl7pPr>
            <a:lvl8pPr marL="3200044" indent="0">
              <a:buNone/>
              <a:defRPr sz="1600" b="1"/>
            </a:lvl8pPr>
            <a:lvl9pPr marL="365719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9" indent="0">
              <a:buNone/>
              <a:defRPr sz="2000" b="1"/>
            </a:lvl2pPr>
            <a:lvl3pPr marL="914298" indent="0">
              <a:buNone/>
              <a:defRPr sz="1800" b="1"/>
            </a:lvl3pPr>
            <a:lvl4pPr marL="1371448" indent="0">
              <a:buNone/>
              <a:defRPr sz="1600" b="1"/>
            </a:lvl4pPr>
            <a:lvl5pPr marL="1828597" indent="0">
              <a:buNone/>
              <a:defRPr sz="1600" b="1"/>
            </a:lvl5pPr>
            <a:lvl6pPr marL="2285746" indent="0">
              <a:buNone/>
              <a:defRPr sz="1600" b="1"/>
            </a:lvl6pPr>
            <a:lvl7pPr marL="2742895" indent="0">
              <a:buNone/>
              <a:defRPr sz="1600" b="1"/>
            </a:lvl7pPr>
            <a:lvl8pPr marL="3200044" indent="0">
              <a:buNone/>
              <a:defRPr sz="1600" b="1"/>
            </a:lvl8pPr>
            <a:lvl9pPr marL="365719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9ED7DD-B952-438E-92F2-4B7ED9314124}" type="datetimeFigureOut">
              <a:rPr lang="en-US" smtClean="0">
                <a:solidFill>
                  <a:prstClr val="black">
                    <a:tint val="75000"/>
                  </a:prstClr>
                </a:solidFill>
              </a:rPr>
              <a:pPr/>
              <a:t>1/16/2018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4E3F20E-D59A-4F4A-ABDF-1E5CB0054E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277171"/>
      </p:ext>
    </p:extLst>
  </p:cSld>
  <p:clrMapOvr>
    <a:masterClrMapping/>
  </p:clrMapOvr>
  <p:transition>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9ED7DD-B952-438E-92F2-4B7ED9314124}" type="datetimeFigureOut">
              <a:rPr lang="en-US" smtClean="0">
                <a:solidFill>
                  <a:prstClr val="black">
                    <a:tint val="75000"/>
                  </a:prstClr>
                </a:solidFill>
              </a:rPr>
              <a:pPr/>
              <a:t>1/16/2018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4E3F20E-D59A-4F4A-ABDF-1E5CB0054E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5852785"/>
      </p:ext>
    </p:extLst>
  </p:cSld>
  <p:clrMapOvr>
    <a:masterClrMapping/>
  </p:clrMapOvr>
  <p:transition>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ED7DD-B952-438E-92F2-4B7ED9314124}" type="datetimeFigureOut">
              <a:rPr lang="en-US" smtClean="0">
                <a:solidFill>
                  <a:prstClr val="black">
                    <a:tint val="75000"/>
                  </a:prstClr>
                </a:solidFill>
              </a:rPr>
              <a:pPr/>
              <a:t>1/16/2018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4E3F20E-D59A-4F4A-ABDF-1E5CB0054E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2769387"/>
      </p:ext>
    </p:extLst>
  </p:cSld>
  <p:clrMapOvr>
    <a:masterClrMapping/>
  </p:clrMapOvr>
  <p:transition>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9" indent="0">
              <a:buNone/>
              <a:defRPr sz="1200"/>
            </a:lvl2pPr>
            <a:lvl3pPr marL="914298" indent="0">
              <a:buNone/>
              <a:defRPr sz="1000"/>
            </a:lvl3pPr>
            <a:lvl4pPr marL="1371448" indent="0">
              <a:buNone/>
              <a:defRPr sz="900"/>
            </a:lvl4pPr>
            <a:lvl5pPr marL="1828597" indent="0">
              <a:buNone/>
              <a:defRPr sz="900"/>
            </a:lvl5pPr>
            <a:lvl6pPr marL="2285746" indent="0">
              <a:buNone/>
              <a:defRPr sz="900"/>
            </a:lvl6pPr>
            <a:lvl7pPr marL="2742895" indent="0">
              <a:buNone/>
              <a:defRPr sz="900"/>
            </a:lvl7pPr>
            <a:lvl8pPr marL="3200044" indent="0">
              <a:buNone/>
              <a:defRPr sz="900"/>
            </a:lvl8pPr>
            <a:lvl9pPr marL="365719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ED7DD-B952-438E-92F2-4B7ED9314124}" type="datetimeFigureOut">
              <a:rPr lang="en-US" smtClean="0">
                <a:solidFill>
                  <a:prstClr val="black">
                    <a:tint val="75000"/>
                  </a:prstClr>
                </a:solidFill>
              </a:rPr>
              <a:pPr/>
              <a:t>1/16/2018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4E3F20E-D59A-4F4A-ABDF-1E5CB0054E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7783166"/>
      </p:ext>
    </p:extLst>
  </p:cSld>
  <p:clrMapOvr>
    <a:masterClrMapping/>
  </p:clrMapOvr>
  <p:transition>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9" indent="0">
              <a:buNone/>
              <a:defRPr sz="2800"/>
            </a:lvl2pPr>
            <a:lvl3pPr marL="914298" indent="0">
              <a:buNone/>
              <a:defRPr sz="2400"/>
            </a:lvl3pPr>
            <a:lvl4pPr marL="1371448" indent="0">
              <a:buNone/>
              <a:defRPr sz="2000"/>
            </a:lvl4pPr>
            <a:lvl5pPr marL="1828597" indent="0">
              <a:buNone/>
              <a:defRPr sz="2000"/>
            </a:lvl5pPr>
            <a:lvl6pPr marL="2285746" indent="0">
              <a:buNone/>
              <a:defRPr sz="2000"/>
            </a:lvl6pPr>
            <a:lvl7pPr marL="2742895" indent="0">
              <a:buNone/>
              <a:defRPr sz="2000"/>
            </a:lvl7pPr>
            <a:lvl8pPr marL="3200044" indent="0">
              <a:buNone/>
              <a:defRPr sz="2000"/>
            </a:lvl8pPr>
            <a:lvl9pPr marL="3657193"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9" indent="0">
              <a:buNone/>
              <a:defRPr sz="1200"/>
            </a:lvl2pPr>
            <a:lvl3pPr marL="914298" indent="0">
              <a:buNone/>
              <a:defRPr sz="1000"/>
            </a:lvl3pPr>
            <a:lvl4pPr marL="1371448" indent="0">
              <a:buNone/>
              <a:defRPr sz="900"/>
            </a:lvl4pPr>
            <a:lvl5pPr marL="1828597" indent="0">
              <a:buNone/>
              <a:defRPr sz="900"/>
            </a:lvl5pPr>
            <a:lvl6pPr marL="2285746" indent="0">
              <a:buNone/>
              <a:defRPr sz="900"/>
            </a:lvl6pPr>
            <a:lvl7pPr marL="2742895" indent="0">
              <a:buNone/>
              <a:defRPr sz="900"/>
            </a:lvl7pPr>
            <a:lvl8pPr marL="3200044" indent="0">
              <a:buNone/>
              <a:defRPr sz="900"/>
            </a:lvl8pPr>
            <a:lvl9pPr marL="365719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ED7DD-B952-438E-92F2-4B7ED9314124}" type="datetimeFigureOut">
              <a:rPr lang="en-US" smtClean="0">
                <a:solidFill>
                  <a:prstClr val="black">
                    <a:tint val="75000"/>
                  </a:prstClr>
                </a:solidFill>
              </a:rPr>
              <a:pPr/>
              <a:t>1/16/2018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4E3F20E-D59A-4F4A-ABDF-1E5CB0054E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3538746"/>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5829" indent="0">
              <a:buNone/>
              <a:defRPr sz="1200"/>
            </a:lvl2pPr>
            <a:lvl3pPr marL="911660" indent="0">
              <a:buNone/>
              <a:defRPr sz="1000"/>
            </a:lvl3pPr>
            <a:lvl4pPr marL="1367493" indent="0">
              <a:buNone/>
              <a:defRPr sz="900"/>
            </a:lvl4pPr>
            <a:lvl5pPr marL="1823319" indent="0">
              <a:buNone/>
              <a:defRPr sz="900"/>
            </a:lvl5pPr>
            <a:lvl6pPr marL="2279153" indent="0">
              <a:buNone/>
              <a:defRPr sz="900"/>
            </a:lvl6pPr>
            <a:lvl7pPr marL="2734982" indent="0">
              <a:buNone/>
              <a:defRPr sz="900"/>
            </a:lvl7pPr>
            <a:lvl8pPr marL="3190812" indent="0">
              <a:buNone/>
              <a:defRPr sz="900"/>
            </a:lvl8pPr>
            <a:lvl9pPr marL="364663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a:t>
            </a:r>
            <a:br>
              <a:rPr lang="en-US" dirty="0" smtClean="0">
                <a:solidFill>
                  <a:prstClr val="white"/>
                </a:solidFill>
              </a:rPr>
            </a:br>
            <a:r>
              <a:rPr lang="en-US" dirty="0" smtClean="0">
                <a:solidFill>
                  <a:prstClr val="white"/>
                </a:solidFill>
              </a:rPr>
              <a:t> Law Enforcement Use Only</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9268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ED7DD-B952-438E-92F2-4B7ED9314124}" type="datetimeFigureOut">
              <a:rPr lang="en-US" smtClean="0">
                <a:solidFill>
                  <a:prstClr val="black">
                    <a:tint val="75000"/>
                  </a:prstClr>
                </a:solidFill>
              </a:rPr>
              <a:pPr/>
              <a:t>1/16/2018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E3F20E-D59A-4F4A-ABDF-1E5CB0054E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9866540"/>
      </p:ext>
    </p:extLst>
  </p:cSld>
  <p:clrMapOvr>
    <a:masterClrMapping/>
  </p:clrMapOvr>
  <p:transition>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ED7DD-B952-438E-92F2-4B7ED9314124}" type="datetimeFigureOut">
              <a:rPr lang="en-US" smtClean="0">
                <a:solidFill>
                  <a:prstClr val="black">
                    <a:tint val="75000"/>
                  </a:prstClr>
                </a:solidFill>
              </a:rPr>
              <a:pPr/>
              <a:t>1/16/2018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E3F20E-D59A-4F4A-ABDF-1E5CB0054EC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8069022"/>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829" indent="0">
              <a:buNone/>
              <a:defRPr sz="2800"/>
            </a:lvl2pPr>
            <a:lvl3pPr marL="911660" indent="0">
              <a:buNone/>
              <a:defRPr sz="2400"/>
            </a:lvl3pPr>
            <a:lvl4pPr marL="1367493" indent="0">
              <a:buNone/>
              <a:defRPr sz="2000"/>
            </a:lvl4pPr>
            <a:lvl5pPr marL="1823319" indent="0">
              <a:buNone/>
              <a:defRPr sz="2000"/>
            </a:lvl5pPr>
            <a:lvl6pPr marL="2279153" indent="0">
              <a:buNone/>
              <a:defRPr sz="2000"/>
            </a:lvl6pPr>
            <a:lvl7pPr marL="2734982" indent="0">
              <a:buNone/>
              <a:defRPr sz="2000"/>
            </a:lvl7pPr>
            <a:lvl8pPr marL="3190812" indent="0">
              <a:buNone/>
              <a:defRPr sz="2000"/>
            </a:lvl8pPr>
            <a:lvl9pPr marL="3646638"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829" indent="0">
              <a:buNone/>
              <a:defRPr sz="1200"/>
            </a:lvl2pPr>
            <a:lvl3pPr marL="911660" indent="0">
              <a:buNone/>
              <a:defRPr sz="1000"/>
            </a:lvl3pPr>
            <a:lvl4pPr marL="1367493" indent="0">
              <a:buNone/>
              <a:defRPr sz="900"/>
            </a:lvl4pPr>
            <a:lvl5pPr marL="1823319" indent="0">
              <a:buNone/>
              <a:defRPr sz="900"/>
            </a:lvl5pPr>
            <a:lvl6pPr marL="2279153" indent="0">
              <a:buNone/>
              <a:defRPr sz="900"/>
            </a:lvl6pPr>
            <a:lvl7pPr marL="2734982" indent="0">
              <a:buNone/>
              <a:defRPr sz="900"/>
            </a:lvl7pPr>
            <a:lvl8pPr marL="3190812" indent="0">
              <a:buNone/>
              <a:defRPr sz="900"/>
            </a:lvl8pPr>
            <a:lvl9pPr marL="364663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solidFill>
                  <a:prstClr val="white"/>
                </a:solidFill>
              </a:rPr>
              <a:t>Savannah Chatham Metro P.D.  Law Enforcement Use Only</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705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gi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g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gi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gif"/><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gi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0" y="6248400"/>
            <a:ext cx="9144000" cy="609600"/>
          </a:xfrm>
          <a:prstGeom prst="rect">
            <a:avLst/>
          </a:prstGeom>
          <a:solidFill>
            <a:schemeClr val="bg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170" tIns="45585" rIns="91170" bIns="45585"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170" tIns="45585" rIns="91170" bIns="45585"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27"/>
            <a:ext cx="8229600" cy="4525963"/>
          </a:xfrm>
          <a:prstGeom prst="rect">
            <a:avLst/>
          </a:prstGeom>
        </p:spPr>
        <p:txBody>
          <a:bodyPr vert="horz" lIns="91170" tIns="45585" rIns="91170" bIns="4558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85800" y="6356350"/>
            <a:ext cx="2133600" cy="365125"/>
          </a:xfrm>
          <a:prstGeom prst="rect">
            <a:avLst/>
          </a:prstGeom>
        </p:spPr>
        <p:txBody>
          <a:bodyPr vert="horz" lIns="91170" tIns="45585" rIns="91170" bIns="45585" rtlCol="0" anchor="ctr"/>
          <a:lstStyle>
            <a:lvl1pPr algn="l">
              <a:defRPr sz="1200">
                <a:solidFill>
                  <a:schemeClr val="tx1">
                    <a:tint val="75000"/>
                  </a:schemeClr>
                </a:solidFill>
              </a:defRPr>
            </a:lvl1p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170" tIns="45585" rIns="91170" bIns="45585" rtlCol="0" anchor="ctr"/>
          <a:lstStyle>
            <a:lvl1pPr algn="r">
              <a:defRPr sz="1200">
                <a:solidFill>
                  <a:schemeClr val="tx1">
                    <a:tint val="75000"/>
                  </a:schemeClr>
                </a:solidFill>
              </a:defRPr>
            </a:lvl1p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pic>
        <p:nvPicPr>
          <p:cNvPr id="12" name="Picture 11" descr="patch.gif"/>
          <p:cNvPicPr>
            <a:picLocks noChangeAspect="1"/>
          </p:cNvPicPr>
          <p:nvPr/>
        </p:nvPicPr>
        <p:blipFill>
          <a:blip r:embed="rId14" cstate="print"/>
          <a:stretch>
            <a:fillRect/>
          </a:stretch>
        </p:blipFill>
        <p:spPr>
          <a:xfrm>
            <a:off x="76200" y="5638804"/>
            <a:ext cx="990600" cy="1192403"/>
          </a:xfrm>
          <a:prstGeom prst="rect">
            <a:avLst/>
          </a:prstGeom>
          <a:effectLst>
            <a:outerShdw blurRad="50800" dist="38100" dir="13500000" algn="br" rotWithShape="0">
              <a:prstClr val="black">
                <a:alpha val="40000"/>
              </a:prstClr>
            </a:outerShdw>
          </a:effectLst>
        </p:spPr>
      </p:pic>
      <p:sp>
        <p:nvSpPr>
          <p:cNvPr id="11" name="Footer Placeholder 2"/>
          <p:cNvSpPr>
            <a:spLocks noGrp="1"/>
          </p:cNvSpPr>
          <p:nvPr>
            <p:ph type="ftr" sz="quarter" idx="3"/>
          </p:nvPr>
        </p:nvSpPr>
        <p:spPr>
          <a:xfrm>
            <a:off x="2667000" y="6370638"/>
            <a:ext cx="3962400" cy="365125"/>
          </a:xfrm>
          <a:prstGeom prst="rect">
            <a:avLst/>
          </a:prstGeom>
        </p:spPr>
        <p:txBody>
          <a:bodyPr lIns="91170" tIns="45585" rIns="91170" bIns="45585"/>
          <a:lstStyle>
            <a:lvl1pPr algn="ctr">
              <a:defRPr/>
            </a:lvl1pPr>
          </a:lstStyle>
          <a:p>
            <a:r>
              <a:rPr lang="en-US" sz="1400" dirty="0" smtClean="0">
                <a:solidFill>
                  <a:prstClr val="white"/>
                </a:solidFill>
              </a:rPr>
              <a:t>Savannah Chatham Metro P.D.  Law Enforcement Use Only</a:t>
            </a:r>
            <a:endParaRPr lang="en-US" sz="1400" dirty="0">
              <a:solidFill>
                <a:prstClr val="white"/>
              </a:solidFill>
            </a:endParaRPr>
          </a:p>
        </p:txBody>
      </p:sp>
    </p:spTree>
    <p:extLst>
      <p:ext uri="{BB962C8B-B14F-4D97-AF65-F5344CB8AC3E}">
        <p14:creationId xmlns:p14="http://schemas.microsoft.com/office/powerpoint/2010/main" val="36465074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ctr" defTabSz="911660" rtl="0" eaLnBrk="1" latinLnBrk="0" hangingPunct="1">
        <a:spcBef>
          <a:spcPct val="0"/>
        </a:spcBef>
        <a:buNone/>
        <a:defRPr sz="4400" kern="1200">
          <a:solidFill>
            <a:schemeClr val="accent1">
              <a:lumMod val="50000"/>
            </a:schemeClr>
          </a:solidFill>
          <a:latin typeface="+mj-lt"/>
          <a:ea typeface="+mj-ea"/>
          <a:cs typeface="+mj-cs"/>
        </a:defRPr>
      </a:lvl1pPr>
    </p:titleStyle>
    <p:bodyStyle>
      <a:lvl1pPr marL="341874" indent="-341874" algn="l" defTabSz="91166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0723" indent="-284900" algn="l" defTabSz="91166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39582" indent="-227920" algn="l" defTabSz="91166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595403" indent="-227920" algn="l" defTabSz="91166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1239" indent="-227920" algn="l" defTabSz="91166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07065" indent="-227920" algn="l" defTabSz="9116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904" indent="-227920" algn="l" defTabSz="9116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726" indent="-227920" algn="l" defTabSz="9116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561" indent="-227920" algn="l" defTabSz="91166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60" rtl="0" eaLnBrk="1" latinLnBrk="0" hangingPunct="1">
        <a:defRPr sz="1800" kern="1200">
          <a:solidFill>
            <a:schemeClr val="tx1"/>
          </a:solidFill>
          <a:latin typeface="+mn-lt"/>
          <a:ea typeface="+mn-ea"/>
          <a:cs typeface="+mn-cs"/>
        </a:defRPr>
      </a:lvl1pPr>
      <a:lvl2pPr marL="455829" algn="l" defTabSz="911660" rtl="0" eaLnBrk="1" latinLnBrk="0" hangingPunct="1">
        <a:defRPr sz="1800" kern="1200">
          <a:solidFill>
            <a:schemeClr val="tx1"/>
          </a:solidFill>
          <a:latin typeface="+mn-lt"/>
          <a:ea typeface="+mn-ea"/>
          <a:cs typeface="+mn-cs"/>
        </a:defRPr>
      </a:lvl2pPr>
      <a:lvl3pPr marL="911660" algn="l" defTabSz="911660" rtl="0" eaLnBrk="1" latinLnBrk="0" hangingPunct="1">
        <a:defRPr sz="1800" kern="1200">
          <a:solidFill>
            <a:schemeClr val="tx1"/>
          </a:solidFill>
          <a:latin typeface="+mn-lt"/>
          <a:ea typeface="+mn-ea"/>
          <a:cs typeface="+mn-cs"/>
        </a:defRPr>
      </a:lvl3pPr>
      <a:lvl4pPr marL="1367493" algn="l" defTabSz="911660" rtl="0" eaLnBrk="1" latinLnBrk="0" hangingPunct="1">
        <a:defRPr sz="1800" kern="1200">
          <a:solidFill>
            <a:schemeClr val="tx1"/>
          </a:solidFill>
          <a:latin typeface="+mn-lt"/>
          <a:ea typeface="+mn-ea"/>
          <a:cs typeface="+mn-cs"/>
        </a:defRPr>
      </a:lvl4pPr>
      <a:lvl5pPr marL="1823319" algn="l" defTabSz="911660" rtl="0" eaLnBrk="1" latinLnBrk="0" hangingPunct="1">
        <a:defRPr sz="1800" kern="1200">
          <a:solidFill>
            <a:schemeClr val="tx1"/>
          </a:solidFill>
          <a:latin typeface="+mn-lt"/>
          <a:ea typeface="+mn-ea"/>
          <a:cs typeface="+mn-cs"/>
        </a:defRPr>
      </a:lvl5pPr>
      <a:lvl6pPr marL="2279153" algn="l" defTabSz="911660" rtl="0" eaLnBrk="1" latinLnBrk="0" hangingPunct="1">
        <a:defRPr sz="1800" kern="1200">
          <a:solidFill>
            <a:schemeClr val="tx1"/>
          </a:solidFill>
          <a:latin typeface="+mn-lt"/>
          <a:ea typeface="+mn-ea"/>
          <a:cs typeface="+mn-cs"/>
        </a:defRPr>
      </a:lvl6pPr>
      <a:lvl7pPr marL="2734982" algn="l" defTabSz="911660" rtl="0" eaLnBrk="1" latinLnBrk="0" hangingPunct="1">
        <a:defRPr sz="1800" kern="1200">
          <a:solidFill>
            <a:schemeClr val="tx1"/>
          </a:solidFill>
          <a:latin typeface="+mn-lt"/>
          <a:ea typeface="+mn-ea"/>
          <a:cs typeface="+mn-cs"/>
        </a:defRPr>
      </a:lvl7pPr>
      <a:lvl8pPr marL="3190812" algn="l" defTabSz="911660" rtl="0" eaLnBrk="1" latinLnBrk="0" hangingPunct="1">
        <a:defRPr sz="1800" kern="1200">
          <a:solidFill>
            <a:schemeClr val="tx1"/>
          </a:solidFill>
          <a:latin typeface="+mn-lt"/>
          <a:ea typeface="+mn-ea"/>
          <a:cs typeface="+mn-cs"/>
        </a:defRPr>
      </a:lvl8pPr>
      <a:lvl9pPr marL="3646638" algn="l" defTabSz="91166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0" y="6248400"/>
            <a:ext cx="9144000" cy="609600"/>
          </a:xfrm>
          <a:prstGeom prst="rect">
            <a:avLst/>
          </a:prstGeom>
          <a:solidFill>
            <a:schemeClr val="bg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170" tIns="45585" rIns="91170" bIns="45585"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170" tIns="45585" rIns="91170" bIns="45585"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27"/>
            <a:ext cx="8229600" cy="4525963"/>
          </a:xfrm>
          <a:prstGeom prst="rect">
            <a:avLst/>
          </a:prstGeom>
        </p:spPr>
        <p:txBody>
          <a:bodyPr vert="horz" lIns="91170" tIns="45585" rIns="91170" bIns="4558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85800" y="6356350"/>
            <a:ext cx="2133600" cy="365125"/>
          </a:xfrm>
          <a:prstGeom prst="rect">
            <a:avLst/>
          </a:prstGeom>
        </p:spPr>
        <p:txBody>
          <a:bodyPr vert="horz" lIns="91170" tIns="45585" rIns="91170" bIns="45585" rtlCol="0" anchor="ctr"/>
          <a:lstStyle>
            <a:lvl1pPr algn="l">
              <a:defRPr sz="1200">
                <a:solidFill>
                  <a:schemeClr val="tx1">
                    <a:tint val="75000"/>
                  </a:schemeClr>
                </a:solidFill>
              </a:defRPr>
            </a:lvl1pPr>
          </a:lstStyle>
          <a:p>
            <a:pPr algn="ctr"/>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170" tIns="45585" rIns="91170" bIns="45585" rtlCol="0" anchor="ctr"/>
          <a:lstStyle>
            <a:lvl1pPr algn="r">
              <a:defRPr sz="1200">
                <a:solidFill>
                  <a:schemeClr val="tx1">
                    <a:tint val="75000"/>
                  </a:schemeClr>
                </a:solidFill>
              </a:defRPr>
            </a:lvl1pPr>
          </a:lstStyle>
          <a:p>
            <a:fld id="{956BA025-8C93-4A32-A79F-6BF5D1536BB2}" type="slidenum">
              <a:rPr lang="en-US" smtClean="0">
                <a:solidFill>
                  <a:prstClr val="white">
                    <a:tint val="75000"/>
                  </a:prstClr>
                </a:solidFill>
              </a:rPr>
              <a:pPr/>
              <a:t>‹#›</a:t>
            </a:fld>
            <a:endParaRPr lang="en-US" dirty="0">
              <a:solidFill>
                <a:prstClr val="white">
                  <a:tint val="75000"/>
                </a:prstClr>
              </a:solidFill>
            </a:endParaRPr>
          </a:p>
        </p:txBody>
      </p:sp>
      <p:pic>
        <p:nvPicPr>
          <p:cNvPr id="12" name="Picture 11" descr="patch.gif"/>
          <p:cNvPicPr>
            <a:picLocks noChangeAspect="1"/>
          </p:cNvPicPr>
          <p:nvPr/>
        </p:nvPicPr>
        <p:blipFill>
          <a:blip r:embed="rId13" cstate="print"/>
          <a:stretch>
            <a:fillRect/>
          </a:stretch>
        </p:blipFill>
        <p:spPr>
          <a:xfrm>
            <a:off x="76200" y="5638804"/>
            <a:ext cx="990600" cy="1192403"/>
          </a:xfrm>
          <a:prstGeom prst="rect">
            <a:avLst/>
          </a:prstGeom>
          <a:effectLst>
            <a:outerShdw blurRad="50800" dist="38100" dir="13500000" algn="br" rotWithShape="0">
              <a:prstClr val="black">
                <a:alpha val="40000"/>
              </a:prstClr>
            </a:outerShdw>
          </a:effectLst>
        </p:spPr>
      </p:pic>
      <p:sp>
        <p:nvSpPr>
          <p:cNvPr id="11" name="Footer Placeholder 2"/>
          <p:cNvSpPr>
            <a:spLocks noGrp="1"/>
          </p:cNvSpPr>
          <p:nvPr>
            <p:ph type="ftr" sz="quarter" idx="3"/>
          </p:nvPr>
        </p:nvSpPr>
        <p:spPr>
          <a:xfrm>
            <a:off x="2667000" y="6370638"/>
            <a:ext cx="3962400" cy="365125"/>
          </a:xfrm>
          <a:prstGeom prst="rect">
            <a:avLst/>
          </a:prstGeom>
        </p:spPr>
        <p:txBody>
          <a:bodyPr lIns="91170" tIns="45585" rIns="91170" bIns="45585"/>
          <a:lstStyle>
            <a:lvl1pPr algn="ctr">
              <a:defRPr/>
            </a:lvl1pPr>
          </a:lstStyle>
          <a:p>
            <a:r>
              <a:rPr lang="en-US" sz="1400" dirty="0" smtClean="0">
                <a:solidFill>
                  <a:prstClr val="white"/>
                </a:solidFill>
              </a:rPr>
              <a:t>Savannah Chatham Metro P.D.  Law Enforcement Use Only</a:t>
            </a:r>
            <a:endParaRPr lang="en-US" sz="1400" dirty="0">
              <a:solidFill>
                <a:prstClr val="white"/>
              </a:solidFill>
            </a:endParaRPr>
          </a:p>
        </p:txBody>
      </p:sp>
    </p:spTree>
    <p:extLst>
      <p:ext uri="{BB962C8B-B14F-4D97-AF65-F5344CB8AC3E}">
        <p14:creationId xmlns:p14="http://schemas.microsoft.com/office/powerpoint/2010/main" val="3140950858"/>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ctr" defTabSz="911660" rtl="0" eaLnBrk="1" latinLnBrk="0" hangingPunct="1">
        <a:spcBef>
          <a:spcPct val="0"/>
        </a:spcBef>
        <a:buNone/>
        <a:defRPr sz="4400" kern="1200">
          <a:solidFill>
            <a:schemeClr val="accent1">
              <a:lumMod val="50000"/>
            </a:schemeClr>
          </a:solidFill>
          <a:latin typeface="+mj-lt"/>
          <a:ea typeface="+mj-ea"/>
          <a:cs typeface="+mj-cs"/>
        </a:defRPr>
      </a:lvl1pPr>
    </p:titleStyle>
    <p:bodyStyle>
      <a:lvl1pPr marL="341874" indent="-341874" algn="l" defTabSz="91166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0723" indent="-284900" algn="l" defTabSz="91166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39582" indent="-227920" algn="l" defTabSz="91166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595403" indent="-227920" algn="l" defTabSz="91166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1239" indent="-227920" algn="l" defTabSz="91166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07065" indent="-227920" algn="l" defTabSz="9116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904" indent="-227920" algn="l" defTabSz="9116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726" indent="-227920" algn="l" defTabSz="9116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561" indent="-227920" algn="l" defTabSz="91166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60" rtl="0" eaLnBrk="1" latinLnBrk="0" hangingPunct="1">
        <a:defRPr sz="1800" kern="1200">
          <a:solidFill>
            <a:schemeClr val="tx1"/>
          </a:solidFill>
          <a:latin typeface="+mn-lt"/>
          <a:ea typeface="+mn-ea"/>
          <a:cs typeface="+mn-cs"/>
        </a:defRPr>
      </a:lvl1pPr>
      <a:lvl2pPr marL="455829" algn="l" defTabSz="911660" rtl="0" eaLnBrk="1" latinLnBrk="0" hangingPunct="1">
        <a:defRPr sz="1800" kern="1200">
          <a:solidFill>
            <a:schemeClr val="tx1"/>
          </a:solidFill>
          <a:latin typeface="+mn-lt"/>
          <a:ea typeface="+mn-ea"/>
          <a:cs typeface="+mn-cs"/>
        </a:defRPr>
      </a:lvl2pPr>
      <a:lvl3pPr marL="911660" algn="l" defTabSz="911660" rtl="0" eaLnBrk="1" latinLnBrk="0" hangingPunct="1">
        <a:defRPr sz="1800" kern="1200">
          <a:solidFill>
            <a:schemeClr val="tx1"/>
          </a:solidFill>
          <a:latin typeface="+mn-lt"/>
          <a:ea typeface="+mn-ea"/>
          <a:cs typeface="+mn-cs"/>
        </a:defRPr>
      </a:lvl3pPr>
      <a:lvl4pPr marL="1367493" algn="l" defTabSz="911660" rtl="0" eaLnBrk="1" latinLnBrk="0" hangingPunct="1">
        <a:defRPr sz="1800" kern="1200">
          <a:solidFill>
            <a:schemeClr val="tx1"/>
          </a:solidFill>
          <a:latin typeface="+mn-lt"/>
          <a:ea typeface="+mn-ea"/>
          <a:cs typeface="+mn-cs"/>
        </a:defRPr>
      </a:lvl4pPr>
      <a:lvl5pPr marL="1823319" algn="l" defTabSz="911660" rtl="0" eaLnBrk="1" latinLnBrk="0" hangingPunct="1">
        <a:defRPr sz="1800" kern="1200">
          <a:solidFill>
            <a:schemeClr val="tx1"/>
          </a:solidFill>
          <a:latin typeface="+mn-lt"/>
          <a:ea typeface="+mn-ea"/>
          <a:cs typeface="+mn-cs"/>
        </a:defRPr>
      </a:lvl5pPr>
      <a:lvl6pPr marL="2279153" algn="l" defTabSz="911660" rtl="0" eaLnBrk="1" latinLnBrk="0" hangingPunct="1">
        <a:defRPr sz="1800" kern="1200">
          <a:solidFill>
            <a:schemeClr val="tx1"/>
          </a:solidFill>
          <a:latin typeface="+mn-lt"/>
          <a:ea typeface="+mn-ea"/>
          <a:cs typeface="+mn-cs"/>
        </a:defRPr>
      </a:lvl6pPr>
      <a:lvl7pPr marL="2734982" algn="l" defTabSz="911660" rtl="0" eaLnBrk="1" latinLnBrk="0" hangingPunct="1">
        <a:defRPr sz="1800" kern="1200">
          <a:solidFill>
            <a:schemeClr val="tx1"/>
          </a:solidFill>
          <a:latin typeface="+mn-lt"/>
          <a:ea typeface="+mn-ea"/>
          <a:cs typeface="+mn-cs"/>
        </a:defRPr>
      </a:lvl7pPr>
      <a:lvl8pPr marL="3190812" algn="l" defTabSz="911660" rtl="0" eaLnBrk="1" latinLnBrk="0" hangingPunct="1">
        <a:defRPr sz="1800" kern="1200">
          <a:solidFill>
            <a:schemeClr val="tx1"/>
          </a:solidFill>
          <a:latin typeface="+mn-lt"/>
          <a:ea typeface="+mn-ea"/>
          <a:cs typeface="+mn-cs"/>
        </a:defRPr>
      </a:lvl8pPr>
      <a:lvl9pPr marL="3646638" algn="l" defTabSz="91166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0" y="6248400"/>
            <a:ext cx="9144000" cy="609600"/>
          </a:xfrm>
          <a:prstGeom prst="rect">
            <a:avLst/>
          </a:prstGeom>
          <a:solidFill>
            <a:schemeClr val="bg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260" tIns="45630" rIns="91260" bIns="45630" rtlCol="0" anchor="ctr"/>
          <a:lstStyle/>
          <a:p>
            <a:pPr algn="ctr" defTabSz="912573"/>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260" tIns="45630" rIns="91260" bIns="4563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18"/>
            <a:ext cx="8229600" cy="4525963"/>
          </a:xfrm>
          <a:prstGeom prst="rect">
            <a:avLst/>
          </a:prstGeom>
        </p:spPr>
        <p:txBody>
          <a:bodyPr vert="horz" lIns="91260" tIns="45630" rIns="91260" bIns="4563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85800" y="6356350"/>
            <a:ext cx="2133600" cy="365125"/>
          </a:xfrm>
          <a:prstGeom prst="rect">
            <a:avLst/>
          </a:prstGeom>
        </p:spPr>
        <p:txBody>
          <a:bodyPr vert="horz" lIns="91260" tIns="45630" rIns="91260" bIns="45630" rtlCol="0" anchor="ctr"/>
          <a:lstStyle>
            <a:lvl1pPr algn="l">
              <a:defRPr sz="1200">
                <a:solidFill>
                  <a:schemeClr val="tx1">
                    <a:tint val="75000"/>
                  </a:schemeClr>
                </a:solidFill>
              </a:defRPr>
            </a:lvl1pPr>
          </a:lstStyle>
          <a:p>
            <a:pPr algn="ctr" defTabSz="912573"/>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60" tIns="45630" rIns="91260" bIns="45630" rtlCol="0" anchor="ctr"/>
          <a:lstStyle>
            <a:lvl1pPr algn="r">
              <a:defRPr sz="1200">
                <a:solidFill>
                  <a:schemeClr val="tx1">
                    <a:tint val="75000"/>
                  </a:schemeClr>
                </a:solidFill>
              </a:defRPr>
            </a:lvl1pPr>
          </a:lstStyle>
          <a:p>
            <a:pPr defTabSz="912573"/>
            <a:fld id="{956BA025-8C93-4A32-A79F-6BF5D1536BB2}" type="slidenum">
              <a:rPr lang="en-US" smtClean="0">
                <a:solidFill>
                  <a:prstClr val="white">
                    <a:tint val="75000"/>
                  </a:prstClr>
                </a:solidFill>
              </a:rPr>
              <a:pPr defTabSz="912573"/>
              <a:t>‹#›</a:t>
            </a:fld>
            <a:endParaRPr lang="en-US" dirty="0">
              <a:solidFill>
                <a:prstClr val="white">
                  <a:tint val="75000"/>
                </a:prstClr>
              </a:solidFill>
            </a:endParaRPr>
          </a:p>
        </p:txBody>
      </p:sp>
      <p:pic>
        <p:nvPicPr>
          <p:cNvPr id="12" name="Picture 11" descr="patch.gif"/>
          <p:cNvPicPr>
            <a:picLocks noChangeAspect="1"/>
          </p:cNvPicPr>
          <p:nvPr/>
        </p:nvPicPr>
        <p:blipFill>
          <a:blip r:embed="rId14" cstate="print"/>
          <a:stretch>
            <a:fillRect/>
          </a:stretch>
        </p:blipFill>
        <p:spPr>
          <a:xfrm>
            <a:off x="76200" y="5638804"/>
            <a:ext cx="990600" cy="1192403"/>
          </a:xfrm>
          <a:prstGeom prst="rect">
            <a:avLst/>
          </a:prstGeom>
          <a:effectLst>
            <a:outerShdw blurRad="50800" dist="38100" dir="13500000" algn="br" rotWithShape="0">
              <a:prstClr val="black">
                <a:alpha val="40000"/>
              </a:prstClr>
            </a:outerShdw>
          </a:effectLst>
        </p:spPr>
      </p:pic>
      <p:sp>
        <p:nvSpPr>
          <p:cNvPr id="11" name="Footer Placeholder 2"/>
          <p:cNvSpPr>
            <a:spLocks noGrp="1"/>
          </p:cNvSpPr>
          <p:nvPr>
            <p:ph type="ftr" sz="quarter" idx="3"/>
          </p:nvPr>
        </p:nvSpPr>
        <p:spPr>
          <a:xfrm>
            <a:off x="2667000" y="6370638"/>
            <a:ext cx="3962400" cy="365125"/>
          </a:xfrm>
          <a:prstGeom prst="rect">
            <a:avLst/>
          </a:prstGeom>
        </p:spPr>
        <p:txBody>
          <a:bodyPr lIns="91260" tIns="45630" rIns="91260" bIns="45630"/>
          <a:lstStyle>
            <a:lvl1pPr algn="ctr">
              <a:defRPr/>
            </a:lvl1pPr>
          </a:lstStyle>
          <a:p>
            <a:pPr defTabSz="912573"/>
            <a:r>
              <a:rPr lang="en-US" sz="1400" dirty="0" smtClean="0">
                <a:solidFill>
                  <a:prstClr val="white"/>
                </a:solidFill>
              </a:rPr>
              <a:t>Savannah Chatham Metro P.D.  Law Enforcement Use Only</a:t>
            </a:r>
            <a:endParaRPr lang="en-US" sz="1400" dirty="0">
              <a:solidFill>
                <a:prstClr val="white"/>
              </a:solidFill>
            </a:endParaRPr>
          </a:p>
        </p:txBody>
      </p:sp>
    </p:spTree>
    <p:extLst>
      <p:ext uri="{BB962C8B-B14F-4D97-AF65-F5344CB8AC3E}">
        <p14:creationId xmlns:p14="http://schemas.microsoft.com/office/powerpoint/2010/main" val="2369477456"/>
      </p:ext>
    </p:extLst>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ctr" defTabSz="912573" rtl="0" eaLnBrk="1" latinLnBrk="0" hangingPunct="1">
        <a:spcBef>
          <a:spcPct val="0"/>
        </a:spcBef>
        <a:buNone/>
        <a:defRPr sz="4400" kern="1200">
          <a:solidFill>
            <a:schemeClr val="accent1">
              <a:lumMod val="50000"/>
            </a:schemeClr>
          </a:solidFill>
          <a:latin typeface="+mj-lt"/>
          <a:ea typeface="+mj-ea"/>
          <a:cs typeface="+mj-cs"/>
        </a:defRPr>
      </a:lvl1pPr>
    </p:titleStyle>
    <p:bodyStyle>
      <a:lvl1pPr marL="342216" indent="-342216" algn="l" defTabSz="912573"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1464" indent="-285183" algn="l" defTabSz="912573"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0716" indent="-228147" algn="l" defTabSz="912573"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596999" indent="-228147" algn="l" defTabSz="912573"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3291" indent="-228147" algn="l" defTabSz="912573"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09575" indent="-228147" algn="l" defTabSz="91257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865" indent="-228147" algn="l" defTabSz="91257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47" indent="-228147" algn="l" defTabSz="91257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36" indent="-228147" algn="l" defTabSz="91257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73" rtl="0" eaLnBrk="1" latinLnBrk="0" hangingPunct="1">
        <a:defRPr sz="1800" kern="1200">
          <a:solidFill>
            <a:schemeClr val="tx1"/>
          </a:solidFill>
          <a:latin typeface="+mn-lt"/>
          <a:ea typeface="+mn-ea"/>
          <a:cs typeface="+mn-cs"/>
        </a:defRPr>
      </a:lvl1pPr>
      <a:lvl2pPr marL="456285" algn="l" defTabSz="912573" rtl="0" eaLnBrk="1" latinLnBrk="0" hangingPunct="1">
        <a:defRPr sz="1800" kern="1200">
          <a:solidFill>
            <a:schemeClr val="tx1"/>
          </a:solidFill>
          <a:latin typeface="+mn-lt"/>
          <a:ea typeface="+mn-ea"/>
          <a:cs typeface="+mn-cs"/>
        </a:defRPr>
      </a:lvl2pPr>
      <a:lvl3pPr marL="912573" algn="l" defTabSz="912573" rtl="0" eaLnBrk="1" latinLnBrk="0" hangingPunct="1">
        <a:defRPr sz="1800" kern="1200">
          <a:solidFill>
            <a:schemeClr val="tx1"/>
          </a:solidFill>
          <a:latin typeface="+mn-lt"/>
          <a:ea typeface="+mn-ea"/>
          <a:cs typeface="+mn-cs"/>
        </a:defRPr>
      </a:lvl3pPr>
      <a:lvl4pPr marL="1368861" algn="l" defTabSz="912573" rtl="0" eaLnBrk="1" latinLnBrk="0" hangingPunct="1">
        <a:defRPr sz="1800" kern="1200">
          <a:solidFill>
            <a:schemeClr val="tx1"/>
          </a:solidFill>
          <a:latin typeface="+mn-lt"/>
          <a:ea typeface="+mn-ea"/>
          <a:cs typeface="+mn-cs"/>
        </a:defRPr>
      </a:lvl4pPr>
      <a:lvl5pPr marL="1825146" algn="l" defTabSz="912573" rtl="0" eaLnBrk="1" latinLnBrk="0" hangingPunct="1">
        <a:defRPr sz="1800" kern="1200">
          <a:solidFill>
            <a:schemeClr val="tx1"/>
          </a:solidFill>
          <a:latin typeface="+mn-lt"/>
          <a:ea typeface="+mn-ea"/>
          <a:cs typeface="+mn-cs"/>
        </a:defRPr>
      </a:lvl5pPr>
      <a:lvl6pPr marL="2281433" algn="l" defTabSz="912573" rtl="0" eaLnBrk="1" latinLnBrk="0" hangingPunct="1">
        <a:defRPr sz="1800" kern="1200">
          <a:solidFill>
            <a:schemeClr val="tx1"/>
          </a:solidFill>
          <a:latin typeface="+mn-lt"/>
          <a:ea typeface="+mn-ea"/>
          <a:cs typeface="+mn-cs"/>
        </a:defRPr>
      </a:lvl6pPr>
      <a:lvl7pPr marL="2737719" algn="l" defTabSz="912573" rtl="0" eaLnBrk="1" latinLnBrk="0" hangingPunct="1">
        <a:defRPr sz="1800" kern="1200">
          <a:solidFill>
            <a:schemeClr val="tx1"/>
          </a:solidFill>
          <a:latin typeface="+mn-lt"/>
          <a:ea typeface="+mn-ea"/>
          <a:cs typeface="+mn-cs"/>
        </a:defRPr>
      </a:lvl7pPr>
      <a:lvl8pPr marL="3194005" algn="l" defTabSz="912573" rtl="0" eaLnBrk="1" latinLnBrk="0" hangingPunct="1">
        <a:defRPr sz="1800" kern="1200">
          <a:solidFill>
            <a:schemeClr val="tx1"/>
          </a:solidFill>
          <a:latin typeface="+mn-lt"/>
          <a:ea typeface="+mn-ea"/>
          <a:cs typeface="+mn-cs"/>
        </a:defRPr>
      </a:lvl8pPr>
      <a:lvl9pPr marL="3650291" algn="l" defTabSz="91257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0" y="6248400"/>
            <a:ext cx="9144000" cy="609600"/>
          </a:xfrm>
          <a:prstGeom prst="rect">
            <a:avLst/>
          </a:prstGeom>
          <a:solidFill>
            <a:schemeClr val="bg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220" tIns="45610" rIns="91220" bIns="45610" rtlCol="0" anchor="ctr"/>
          <a:lstStyle/>
          <a:p>
            <a:pPr algn="ctr" defTabSz="912167"/>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220" tIns="45610" rIns="91220" bIns="4561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22"/>
            <a:ext cx="8229600" cy="4525963"/>
          </a:xfrm>
          <a:prstGeom prst="rect">
            <a:avLst/>
          </a:prstGeom>
        </p:spPr>
        <p:txBody>
          <a:bodyPr vert="horz" lIns="91220" tIns="45610" rIns="91220" bIns="4561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85800" y="6356350"/>
            <a:ext cx="2133600" cy="365125"/>
          </a:xfrm>
          <a:prstGeom prst="rect">
            <a:avLst/>
          </a:prstGeom>
        </p:spPr>
        <p:txBody>
          <a:bodyPr vert="horz" lIns="91220" tIns="45610" rIns="91220" bIns="45610" rtlCol="0" anchor="ctr"/>
          <a:lstStyle>
            <a:lvl1pPr algn="l">
              <a:defRPr sz="1200">
                <a:solidFill>
                  <a:schemeClr val="tx1">
                    <a:tint val="75000"/>
                  </a:schemeClr>
                </a:solidFill>
              </a:defRPr>
            </a:lvl1pPr>
          </a:lstStyle>
          <a:p>
            <a:pPr algn="ctr" defTabSz="912167"/>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20" tIns="45610" rIns="91220" bIns="45610" rtlCol="0" anchor="ctr"/>
          <a:lstStyle>
            <a:lvl1pPr algn="r">
              <a:defRPr sz="1200">
                <a:solidFill>
                  <a:schemeClr val="tx1">
                    <a:tint val="75000"/>
                  </a:schemeClr>
                </a:solidFill>
              </a:defRPr>
            </a:lvl1pPr>
          </a:lstStyle>
          <a:p>
            <a:pPr defTabSz="912167"/>
            <a:fld id="{956BA025-8C93-4A32-A79F-6BF5D1536BB2}" type="slidenum">
              <a:rPr lang="en-US" smtClean="0">
                <a:solidFill>
                  <a:prstClr val="white">
                    <a:tint val="75000"/>
                  </a:prstClr>
                </a:solidFill>
              </a:rPr>
              <a:pPr defTabSz="912167"/>
              <a:t>‹#›</a:t>
            </a:fld>
            <a:endParaRPr lang="en-US" dirty="0">
              <a:solidFill>
                <a:prstClr val="white">
                  <a:tint val="75000"/>
                </a:prstClr>
              </a:solidFill>
            </a:endParaRPr>
          </a:p>
        </p:txBody>
      </p:sp>
      <p:pic>
        <p:nvPicPr>
          <p:cNvPr id="12" name="Picture 11" descr="patch.gif"/>
          <p:cNvPicPr>
            <a:picLocks noChangeAspect="1"/>
          </p:cNvPicPr>
          <p:nvPr/>
        </p:nvPicPr>
        <p:blipFill>
          <a:blip r:embed="rId14" cstate="print"/>
          <a:stretch>
            <a:fillRect/>
          </a:stretch>
        </p:blipFill>
        <p:spPr>
          <a:xfrm>
            <a:off x="76200" y="5638804"/>
            <a:ext cx="990600" cy="1192403"/>
          </a:xfrm>
          <a:prstGeom prst="rect">
            <a:avLst/>
          </a:prstGeom>
          <a:effectLst>
            <a:outerShdw blurRad="50800" dist="38100" dir="13500000" algn="br" rotWithShape="0">
              <a:prstClr val="black">
                <a:alpha val="40000"/>
              </a:prstClr>
            </a:outerShdw>
          </a:effectLst>
        </p:spPr>
      </p:pic>
      <p:sp>
        <p:nvSpPr>
          <p:cNvPr id="11" name="Footer Placeholder 2"/>
          <p:cNvSpPr>
            <a:spLocks noGrp="1"/>
          </p:cNvSpPr>
          <p:nvPr>
            <p:ph type="ftr" sz="quarter" idx="3"/>
          </p:nvPr>
        </p:nvSpPr>
        <p:spPr>
          <a:xfrm>
            <a:off x="2667000" y="6370638"/>
            <a:ext cx="3962400" cy="365125"/>
          </a:xfrm>
          <a:prstGeom prst="rect">
            <a:avLst/>
          </a:prstGeom>
        </p:spPr>
        <p:txBody>
          <a:bodyPr lIns="91220" tIns="45610" rIns="91220" bIns="45610"/>
          <a:lstStyle>
            <a:lvl1pPr algn="ctr">
              <a:defRPr/>
            </a:lvl1pPr>
          </a:lstStyle>
          <a:p>
            <a:pPr defTabSz="912167"/>
            <a:r>
              <a:rPr lang="en-US" sz="1400" dirty="0" smtClean="0">
                <a:solidFill>
                  <a:prstClr val="white"/>
                </a:solidFill>
              </a:rPr>
              <a:t>Savannah Chatham Metro P.D.  Law Enforcement Use Only</a:t>
            </a:r>
            <a:endParaRPr lang="en-US" sz="1400" dirty="0">
              <a:solidFill>
                <a:prstClr val="white"/>
              </a:solidFill>
            </a:endParaRPr>
          </a:p>
        </p:txBody>
      </p:sp>
    </p:spTree>
    <p:extLst>
      <p:ext uri="{BB962C8B-B14F-4D97-AF65-F5344CB8AC3E}">
        <p14:creationId xmlns:p14="http://schemas.microsoft.com/office/powerpoint/2010/main" val="4081237013"/>
      </p:ext>
    </p:extLst>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ctr" defTabSz="912167" rtl="0" eaLnBrk="1" latinLnBrk="0" hangingPunct="1">
        <a:spcBef>
          <a:spcPct val="0"/>
        </a:spcBef>
        <a:buNone/>
        <a:defRPr sz="4400" kern="1200">
          <a:solidFill>
            <a:schemeClr val="accent1">
              <a:lumMod val="50000"/>
            </a:schemeClr>
          </a:solidFill>
          <a:latin typeface="+mj-lt"/>
          <a:ea typeface="+mj-ea"/>
          <a:cs typeface="+mj-cs"/>
        </a:defRPr>
      </a:lvl1pPr>
    </p:titleStyle>
    <p:bodyStyle>
      <a:lvl1pPr marL="342064" indent="-342064" algn="l" defTabSz="912167"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1135" indent="-285057" algn="l" defTabSz="912167"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0212" indent="-228046" algn="l" defTabSz="912167"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596290" indent="-228046" algn="l" defTabSz="912167"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2379" indent="-228046" algn="l" defTabSz="912167"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08459" indent="-228046" algn="l" defTabSz="9121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4549" indent="-228046" algn="l" defTabSz="9121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0626" indent="-228046" algn="l" defTabSz="9121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6712" indent="-228046" algn="l" defTabSz="9121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167" rtl="0" eaLnBrk="1" latinLnBrk="0" hangingPunct="1">
        <a:defRPr sz="1800" kern="1200">
          <a:solidFill>
            <a:schemeClr val="tx1"/>
          </a:solidFill>
          <a:latin typeface="+mn-lt"/>
          <a:ea typeface="+mn-ea"/>
          <a:cs typeface="+mn-cs"/>
        </a:defRPr>
      </a:lvl1pPr>
      <a:lvl2pPr marL="456082" algn="l" defTabSz="912167" rtl="0" eaLnBrk="1" latinLnBrk="0" hangingPunct="1">
        <a:defRPr sz="1800" kern="1200">
          <a:solidFill>
            <a:schemeClr val="tx1"/>
          </a:solidFill>
          <a:latin typeface="+mn-lt"/>
          <a:ea typeface="+mn-ea"/>
          <a:cs typeface="+mn-cs"/>
        </a:defRPr>
      </a:lvl2pPr>
      <a:lvl3pPr marL="912167" algn="l" defTabSz="912167" rtl="0" eaLnBrk="1" latinLnBrk="0" hangingPunct="1">
        <a:defRPr sz="1800" kern="1200">
          <a:solidFill>
            <a:schemeClr val="tx1"/>
          </a:solidFill>
          <a:latin typeface="+mn-lt"/>
          <a:ea typeface="+mn-ea"/>
          <a:cs typeface="+mn-cs"/>
        </a:defRPr>
      </a:lvl3pPr>
      <a:lvl4pPr marL="1368253" algn="l" defTabSz="912167" rtl="0" eaLnBrk="1" latinLnBrk="0" hangingPunct="1">
        <a:defRPr sz="1800" kern="1200">
          <a:solidFill>
            <a:schemeClr val="tx1"/>
          </a:solidFill>
          <a:latin typeface="+mn-lt"/>
          <a:ea typeface="+mn-ea"/>
          <a:cs typeface="+mn-cs"/>
        </a:defRPr>
      </a:lvl4pPr>
      <a:lvl5pPr marL="1824334" algn="l" defTabSz="912167" rtl="0" eaLnBrk="1" latinLnBrk="0" hangingPunct="1">
        <a:defRPr sz="1800" kern="1200">
          <a:solidFill>
            <a:schemeClr val="tx1"/>
          </a:solidFill>
          <a:latin typeface="+mn-lt"/>
          <a:ea typeface="+mn-ea"/>
          <a:cs typeface="+mn-cs"/>
        </a:defRPr>
      </a:lvl5pPr>
      <a:lvl6pPr marL="2280419" algn="l" defTabSz="912167" rtl="0" eaLnBrk="1" latinLnBrk="0" hangingPunct="1">
        <a:defRPr sz="1800" kern="1200">
          <a:solidFill>
            <a:schemeClr val="tx1"/>
          </a:solidFill>
          <a:latin typeface="+mn-lt"/>
          <a:ea typeface="+mn-ea"/>
          <a:cs typeface="+mn-cs"/>
        </a:defRPr>
      </a:lvl6pPr>
      <a:lvl7pPr marL="2736502" algn="l" defTabSz="912167" rtl="0" eaLnBrk="1" latinLnBrk="0" hangingPunct="1">
        <a:defRPr sz="1800" kern="1200">
          <a:solidFill>
            <a:schemeClr val="tx1"/>
          </a:solidFill>
          <a:latin typeface="+mn-lt"/>
          <a:ea typeface="+mn-ea"/>
          <a:cs typeface="+mn-cs"/>
        </a:defRPr>
      </a:lvl7pPr>
      <a:lvl8pPr marL="3192585" algn="l" defTabSz="912167" rtl="0" eaLnBrk="1" latinLnBrk="0" hangingPunct="1">
        <a:defRPr sz="1800" kern="1200">
          <a:solidFill>
            <a:schemeClr val="tx1"/>
          </a:solidFill>
          <a:latin typeface="+mn-lt"/>
          <a:ea typeface="+mn-ea"/>
          <a:cs typeface="+mn-cs"/>
        </a:defRPr>
      </a:lvl8pPr>
      <a:lvl9pPr marL="3648667" algn="l" defTabSz="91216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0" y="6248400"/>
            <a:ext cx="9144000" cy="609600"/>
          </a:xfrm>
          <a:prstGeom prst="rect">
            <a:avLst/>
          </a:prstGeom>
          <a:solidFill>
            <a:schemeClr val="bg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ctr" defTabSz="914400"/>
            <a:r>
              <a:rPr lang="en-US" dirty="0" smtClean="0">
                <a:solidFill>
                  <a:prstClr val="white">
                    <a:tint val="75000"/>
                  </a:prstClr>
                </a:solidFill>
              </a:rPr>
              <a:t>Chief Julie Tolbert</a:t>
            </a:r>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56BA025-8C93-4A32-A79F-6BF5D1536BB2}" type="slidenum">
              <a:rPr lang="en-US" smtClean="0">
                <a:solidFill>
                  <a:prstClr val="white">
                    <a:tint val="75000"/>
                  </a:prstClr>
                </a:solidFill>
              </a:rPr>
              <a:pPr defTabSz="914400"/>
              <a:t>‹#›</a:t>
            </a:fld>
            <a:endParaRPr lang="en-US" dirty="0">
              <a:solidFill>
                <a:prstClr val="white">
                  <a:tint val="75000"/>
                </a:prstClr>
              </a:solidFill>
            </a:endParaRPr>
          </a:p>
        </p:txBody>
      </p:sp>
      <p:pic>
        <p:nvPicPr>
          <p:cNvPr id="12" name="Picture 11" descr="patch.gif"/>
          <p:cNvPicPr>
            <a:picLocks noChangeAspect="1"/>
          </p:cNvPicPr>
          <p:nvPr/>
        </p:nvPicPr>
        <p:blipFill>
          <a:blip r:embed="rId13" cstate="print"/>
          <a:stretch>
            <a:fillRect/>
          </a:stretch>
        </p:blipFill>
        <p:spPr>
          <a:xfrm>
            <a:off x="76200" y="5638800"/>
            <a:ext cx="990600" cy="1192403"/>
          </a:xfrm>
          <a:prstGeom prst="rect">
            <a:avLst/>
          </a:prstGeom>
          <a:effectLst>
            <a:outerShdw blurRad="50800" dist="38100" dir="13500000" algn="br" rotWithShape="0">
              <a:prstClr val="black">
                <a:alpha val="40000"/>
              </a:prstClr>
            </a:outerShdw>
          </a:effectLst>
        </p:spPr>
      </p:pic>
      <p:sp>
        <p:nvSpPr>
          <p:cNvPr id="11" name="Footer Placeholder 2"/>
          <p:cNvSpPr>
            <a:spLocks noGrp="1"/>
          </p:cNvSpPr>
          <p:nvPr>
            <p:ph type="ftr" sz="quarter" idx="3"/>
          </p:nvPr>
        </p:nvSpPr>
        <p:spPr>
          <a:xfrm>
            <a:off x="2667000" y="6370637"/>
            <a:ext cx="3962400" cy="365125"/>
          </a:xfrm>
          <a:prstGeom prst="rect">
            <a:avLst/>
          </a:prstGeom>
        </p:spPr>
        <p:txBody>
          <a:bodyPr/>
          <a:lstStyle>
            <a:lvl1pPr algn="ctr">
              <a:defRPr/>
            </a:lvl1pPr>
          </a:lstStyle>
          <a:p>
            <a:pPr defTabSz="914400"/>
            <a:r>
              <a:rPr lang="en-US" sz="1400" dirty="0" smtClean="0">
                <a:solidFill>
                  <a:prstClr val="white"/>
                </a:solidFill>
              </a:rPr>
              <a:t>Savannah Chatham Metropolitan Police</a:t>
            </a:r>
            <a:br>
              <a:rPr lang="en-US" sz="1400" dirty="0" smtClean="0">
                <a:solidFill>
                  <a:prstClr val="white"/>
                </a:solidFill>
              </a:rPr>
            </a:br>
            <a:endParaRPr lang="en-US" sz="1400" dirty="0">
              <a:solidFill>
                <a:prstClr val="white"/>
              </a:solidFill>
            </a:endParaRPr>
          </a:p>
        </p:txBody>
      </p:sp>
    </p:spTree>
    <p:extLst>
      <p:ext uri="{BB962C8B-B14F-4D97-AF65-F5344CB8AC3E}">
        <p14:creationId xmlns:p14="http://schemas.microsoft.com/office/powerpoint/2010/main" val="209862580"/>
      </p:ext>
    </p:extLst>
  </p:cSld>
  <p:clrMap bg1="dk1" tx1="lt1" bg2="dk2"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accent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0" y="6248400"/>
            <a:ext cx="9144000" cy="609600"/>
          </a:xfrm>
          <a:prstGeom prst="rect">
            <a:avLst/>
          </a:prstGeom>
          <a:solidFill>
            <a:schemeClr val="bg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240" tIns="45620" rIns="91240" bIns="45620" rtlCol="0" anchor="ctr"/>
          <a:lstStyle/>
          <a:p>
            <a:pPr algn="ctr" defTabSz="912370"/>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240" tIns="45620" rIns="91240" bIns="456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20"/>
            <a:ext cx="8229600" cy="4525963"/>
          </a:xfrm>
          <a:prstGeom prst="rect">
            <a:avLst/>
          </a:prstGeom>
        </p:spPr>
        <p:txBody>
          <a:bodyPr vert="horz" lIns="91240" tIns="45620" rIns="91240" bIns="456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85800" y="6356350"/>
            <a:ext cx="2133600" cy="365125"/>
          </a:xfrm>
          <a:prstGeom prst="rect">
            <a:avLst/>
          </a:prstGeom>
        </p:spPr>
        <p:txBody>
          <a:bodyPr vert="horz" lIns="91240" tIns="45620" rIns="91240" bIns="45620" rtlCol="0" anchor="ctr"/>
          <a:lstStyle>
            <a:lvl1pPr algn="l">
              <a:defRPr sz="1200">
                <a:solidFill>
                  <a:schemeClr val="tx1">
                    <a:tint val="75000"/>
                  </a:schemeClr>
                </a:solidFill>
              </a:defRPr>
            </a:lvl1pPr>
          </a:lstStyle>
          <a:p>
            <a:pPr algn="ctr" defTabSz="912370"/>
            <a:r>
              <a:rPr lang="en-US" dirty="0"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240" tIns="45620" rIns="91240" bIns="45620" rtlCol="0" anchor="ctr"/>
          <a:lstStyle>
            <a:lvl1pPr algn="r">
              <a:defRPr sz="1200">
                <a:solidFill>
                  <a:schemeClr val="tx1">
                    <a:tint val="75000"/>
                  </a:schemeClr>
                </a:solidFill>
              </a:defRPr>
            </a:lvl1pPr>
          </a:lstStyle>
          <a:p>
            <a:pPr defTabSz="912370"/>
            <a:fld id="{956BA025-8C93-4A32-A79F-6BF5D1536BB2}" type="slidenum">
              <a:rPr lang="en-US" smtClean="0">
                <a:solidFill>
                  <a:prstClr val="white">
                    <a:tint val="75000"/>
                  </a:prstClr>
                </a:solidFill>
              </a:rPr>
              <a:pPr defTabSz="912370"/>
              <a:t>‹#›</a:t>
            </a:fld>
            <a:endParaRPr lang="en-US" dirty="0">
              <a:solidFill>
                <a:prstClr val="white">
                  <a:tint val="75000"/>
                </a:prstClr>
              </a:solidFill>
            </a:endParaRPr>
          </a:p>
        </p:txBody>
      </p:sp>
      <p:pic>
        <p:nvPicPr>
          <p:cNvPr id="12" name="Picture 11" descr="patch.gif"/>
          <p:cNvPicPr>
            <a:picLocks noChangeAspect="1"/>
          </p:cNvPicPr>
          <p:nvPr/>
        </p:nvPicPr>
        <p:blipFill>
          <a:blip r:embed="rId14" cstate="print"/>
          <a:stretch>
            <a:fillRect/>
          </a:stretch>
        </p:blipFill>
        <p:spPr>
          <a:xfrm>
            <a:off x="76200" y="5638804"/>
            <a:ext cx="990600" cy="1192403"/>
          </a:xfrm>
          <a:prstGeom prst="rect">
            <a:avLst/>
          </a:prstGeom>
          <a:effectLst>
            <a:outerShdw blurRad="50800" dist="38100" dir="13500000" algn="br" rotWithShape="0">
              <a:prstClr val="black">
                <a:alpha val="40000"/>
              </a:prstClr>
            </a:outerShdw>
          </a:effectLst>
        </p:spPr>
      </p:pic>
      <p:sp>
        <p:nvSpPr>
          <p:cNvPr id="11" name="Footer Placeholder 2"/>
          <p:cNvSpPr>
            <a:spLocks noGrp="1"/>
          </p:cNvSpPr>
          <p:nvPr>
            <p:ph type="ftr" sz="quarter" idx="3"/>
          </p:nvPr>
        </p:nvSpPr>
        <p:spPr>
          <a:xfrm>
            <a:off x="2667000" y="6370638"/>
            <a:ext cx="3962400" cy="365125"/>
          </a:xfrm>
          <a:prstGeom prst="rect">
            <a:avLst/>
          </a:prstGeom>
        </p:spPr>
        <p:txBody>
          <a:bodyPr lIns="91240" tIns="45620" rIns="91240" bIns="45620"/>
          <a:lstStyle>
            <a:lvl1pPr algn="ctr">
              <a:defRPr/>
            </a:lvl1pPr>
          </a:lstStyle>
          <a:p>
            <a:pPr defTabSz="912370"/>
            <a:r>
              <a:rPr lang="en-US" sz="1400" dirty="0" smtClean="0">
                <a:solidFill>
                  <a:prstClr val="white"/>
                </a:solidFill>
              </a:rPr>
              <a:t>Savannah Chatham Metro P.D.  Law Enforcement Use Only</a:t>
            </a:r>
            <a:endParaRPr lang="en-US" sz="1400" dirty="0">
              <a:solidFill>
                <a:prstClr val="white"/>
              </a:solidFill>
            </a:endParaRPr>
          </a:p>
        </p:txBody>
      </p:sp>
    </p:spTree>
    <p:extLst>
      <p:ext uri="{BB962C8B-B14F-4D97-AF65-F5344CB8AC3E}">
        <p14:creationId xmlns:p14="http://schemas.microsoft.com/office/powerpoint/2010/main" val="1176273949"/>
      </p:ext>
    </p:extLst>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ctr" defTabSz="912370" rtl="0" eaLnBrk="1" latinLnBrk="0" hangingPunct="1">
        <a:spcBef>
          <a:spcPct val="0"/>
        </a:spcBef>
        <a:buNone/>
        <a:defRPr sz="4400" kern="1200">
          <a:solidFill>
            <a:schemeClr val="accent1">
              <a:lumMod val="50000"/>
            </a:schemeClr>
          </a:solidFill>
          <a:latin typeface="+mj-lt"/>
          <a:ea typeface="+mj-ea"/>
          <a:cs typeface="+mj-cs"/>
        </a:defRPr>
      </a:lvl1pPr>
    </p:titleStyle>
    <p:bodyStyle>
      <a:lvl1pPr marL="342140" indent="-342140" algn="l" defTabSz="91237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1299" indent="-285120" algn="l" defTabSz="91237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0464" indent="-228096" algn="l" defTabSz="91237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596645" indent="-228096" algn="l" defTabSz="91237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2835" indent="-228096" algn="l" defTabSz="91237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09017" indent="-228096" algn="l" defTabSz="9123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207" indent="-228096" algn="l" defTabSz="9123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386" indent="-228096" algn="l" defTabSz="9123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574" indent="-228096" algn="l" defTabSz="91237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370" rtl="0" eaLnBrk="1" latinLnBrk="0" hangingPunct="1">
        <a:defRPr sz="1800" kern="1200">
          <a:solidFill>
            <a:schemeClr val="tx1"/>
          </a:solidFill>
          <a:latin typeface="+mn-lt"/>
          <a:ea typeface="+mn-ea"/>
          <a:cs typeface="+mn-cs"/>
        </a:defRPr>
      </a:lvl1pPr>
      <a:lvl2pPr marL="456184" algn="l" defTabSz="912370" rtl="0" eaLnBrk="1" latinLnBrk="0" hangingPunct="1">
        <a:defRPr sz="1800" kern="1200">
          <a:solidFill>
            <a:schemeClr val="tx1"/>
          </a:solidFill>
          <a:latin typeface="+mn-lt"/>
          <a:ea typeface="+mn-ea"/>
          <a:cs typeface="+mn-cs"/>
        </a:defRPr>
      </a:lvl2pPr>
      <a:lvl3pPr marL="912370" algn="l" defTabSz="912370" rtl="0" eaLnBrk="1" latinLnBrk="0" hangingPunct="1">
        <a:defRPr sz="1800" kern="1200">
          <a:solidFill>
            <a:schemeClr val="tx1"/>
          </a:solidFill>
          <a:latin typeface="+mn-lt"/>
          <a:ea typeface="+mn-ea"/>
          <a:cs typeface="+mn-cs"/>
        </a:defRPr>
      </a:lvl3pPr>
      <a:lvl4pPr marL="1368557" algn="l" defTabSz="912370" rtl="0" eaLnBrk="1" latinLnBrk="0" hangingPunct="1">
        <a:defRPr sz="1800" kern="1200">
          <a:solidFill>
            <a:schemeClr val="tx1"/>
          </a:solidFill>
          <a:latin typeface="+mn-lt"/>
          <a:ea typeface="+mn-ea"/>
          <a:cs typeface="+mn-cs"/>
        </a:defRPr>
      </a:lvl4pPr>
      <a:lvl5pPr marL="1824740" algn="l" defTabSz="912370" rtl="0" eaLnBrk="1" latinLnBrk="0" hangingPunct="1">
        <a:defRPr sz="1800" kern="1200">
          <a:solidFill>
            <a:schemeClr val="tx1"/>
          </a:solidFill>
          <a:latin typeface="+mn-lt"/>
          <a:ea typeface="+mn-ea"/>
          <a:cs typeface="+mn-cs"/>
        </a:defRPr>
      </a:lvl5pPr>
      <a:lvl6pPr marL="2280926" algn="l" defTabSz="912370" rtl="0" eaLnBrk="1" latinLnBrk="0" hangingPunct="1">
        <a:defRPr sz="1800" kern="1200">
          <a:solidFill>
            <a:schemeClr val="tx1"/>
          </a:solidFill>
          <a:latin typeface="+mn-lt"/>
          <a:ea typeface="+mn-ea"/>
          <a:cs typeface="+mn-cs"/>
        </a:defRPr>
      </a:lvl6pPr>
      <a:lvl7pPr marL="2737110" algn="l" defTabSz="912370" rtl="0" eaLnBrk="1" latinLnBrk="0" hangingPunct="1">
        <a:defRPr sz="1800" kern="1200">
          <a:solidFill>
            <a:schemeClr val="tx1"/>
          </a:solidFill>
          <a:latin typeface="+mn-lt"/>
          <a:ea typeface="+mn-ea"/>
          <a:cs typeface="+mn-cs"/>
        </a:defRPr>
      </a:lvl7pPr>
      <a:lvl8pPr marL="3193295" algn="l" defTabSz="912370" rtl="0" eaLnBrk="1" latinLnBrk="0" hangingPunct="1">
        <a:defRPr sz="1800" kern="1200">
          <a:solidFill>
            <a:schemeClr val="tx1"/>
          </a:solidFill>
          <a:latin typeface="+mn-lt"/>
          <a:ea typeface="+mn-ea"/>
          <a:cs typeface="+mn-cs"/>
        </a:defRPr>
      </a:lvl8pPr>
      <a:lvl9pPr marL="3649479" algn="l" defTabSz="91237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pPr defTabSz="914298"/>
            <a:fld id="{B89ED7DD-B952-438E-92F2-4B7ED9314124}" type="datetimeFigureOut">
              <a:rPr lang="en-US" smtClean="0">
                <a:solidFill>
                  <a:prstClr val="black">
                    <a:tint val="75000"/>
                  </a:prstClr>
                </a:solidFill>
              </a:rPr>
              <a:pPr defTabSz="914298"/>
              <a:t>1/16/2018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pPr defTabSz="914298"/>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pPr defTabSz="914298"/>
            <a:fld id="{44E3F20E-D59A-4F4A-ABDF-1E5CB0054EC5}" type="slidenum">
              <a:rPr lang="en-US" smtClean="0">
                <a:solidFill>
                  <a:prstClr val="black">
                    <a:tint val="75000"/>
                  </a:prstClr>
                </a:solidFill>
              </a:rPr>
              <a:pPr defTabSz="914298"/>
              <a:t>‹#›</a:t>
            </a:fld>
            <a:endParaRPr lang="en-US" dirty="0">
              <a:solidFill>
                <a:prstClr val="black">
                  <a:tint val="75000"/>
                </a:prstClr>
              </a:solidFill>
            </a:endParaRPr>
          </a:p>
        </p:txBody>
      </p:sp>
    </p:spTree>
    <p:extLst>
      <p:ext uri="{BB962C8B-B14F-4D97-AF65-F5344CB8AC3E}">
        <p14:creationId xmlns:p14="http://schemas.microsoft.com/office/powerpoint/2010/main" val="1201740110"/>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ransition>
    <p:push dir="u"/>
  </p:transition>
  <p:txStyles>
    <p:titleStyle>
      <a:lvl1pPr algn="ctr" defTabSz="914298" rtl="0" eaLnBrk="1" latinLnBrk="0" hangingPunct="1">
        <a:spcBef>
          <a:spcPct val="0"/>
        </a:spcBef>
        <a:buNone/>
        <a:defRPr sz="4400" kern="1200">
          <a:solidFill>
            <a:schemeClr val="tx1"/>
          </a:solidFill>
          <a:latin typeface="+mj-lt"/>
          <a:ea typeface="+mj-ea"/>
          <a:cs typeface="+mj-cs"/>
        </a:defRPr>
      </a:lvl1pPr>
    </p:titleStyle>
    <p:bodyStyle>
      <a:lvl1pPr marL="342862" indent="-342862" algn="l" defTabSz="91429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8" indent="-285718" algn="l" defTabSz="91429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73" indent="-228575" algn="l" defTabSz="91429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22"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71"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20"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70"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8" algn="l" defTabSz="914298" rtl="0" eaLnBrk="1" latinLnBrk="0" hangingPunct="1">
        <a:defRPr sz="1800" kern="1200">
          <a:solidFill>
            <a:schemeClr val="tx1"/>
          </a:solidFill>
          <a:latin typeface="+mn-lt"/>
          <a:ea typeface="+mn-ea"/>
          <a:cs typeface="+mn-cs"/>
        </a:defRPr>
      </a:lvl4pPr>
      <a:lvl5pPr marL="1828597" algn="l" defTabSz="914298" rtl="0" eaLnBrk="1" latinLnBrk="0" hangingPunct="1">
        <a:defRPr sz="1800" kern="1200">
          <a:solidFill>
            <a:schemeClr val="tx1"/>
          </a:solidFill>
          <a:latin typeface="+mn-lt"/>
          <a:ea typeface="+mn-ea"/>
          <a:cs typeface="+mn-cs"/>
        </a:defRPr>
      </a:lvl5pPr>
      <a:lvl6pPr marL="2285746" algn="l" defTabSz="914298" rtl="0" eaLnBrk="1" latinLnBrk="0" hangingPunct="1">
        <a:defRPr sz="1800" kern="1200">
          <a:solidFill>
            <a:schemeClr val="tx1"/>
          </a:solidFill>
          <a:latin typeface="+mn-lt"/>
          <a:ea typeface="+mn-ea"/>
          <a:cs typeface="+mn-cs"/>
        </a:defRPr>
      </a:lvl6pPr>
      <a:lvl7pPr marL="2742895" algn="l" defTabSz="914298" rtl="0" eaLnBrk="1" latinLnBrk="0" hangingPunct="1">
        <a:defRPr sz="1800" kern="1200">
          <a:solidFill>
            <a:schemeClr val="tx1"/>
          </a:solidFill>
          <a:latin typeface="+mn-lt"/>
          <a:ea typeface="+mn-ea"/>
          <a:cs typeface="+mn-cs"/>
        </a:defRPr>
      </a:lvl7pPr>
      <a:lvl8pPr marL="3200044" algn="l" defTabSz="914298" rtl="0" eaLnBrk="1" latinLnBrk="0" hangingPunct="1">
        <a:defRPr sz="1800" kern="1200">
          <a:solidFill>
            <a:schemeClr val="tx1"/>
          </a:solidFill>
          <a:latin typeface="+mn-lt"/>
          <a:ea typeface="+mn-ea"/>
          <a:cs typeface="+mn-cs"/>
        </a:defRPr>
      </a:lvl8pPr>
      <a:lvl9pPr marL="3657193" algn="l" defTabSz="91429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gif"/></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170" Type="http://schemas.openxmlformats.org/officeDocument/2006/relationships/tags" Target="../tags/tag170.xml"/><Relationship Id="rId191" Type="http://schemas.openxmlformats.org/officeDocument/2006/relationships/tags" Target="../tags/tag191.xml"/><Relationship Id="rId196" Type="http://schemas.openxmlformats.org/officeDocument/2006/relationships/tags" Target="../tags/tag196.xml"/><Relationship Id="rId200" Type="http://schemas.openxmlformats.org/officeDocument/2006/relationships/slideLayout" Target="../slideLayouts/slideLayout54.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144" Type="http://schemas.openxmlformats.org/officeDocument/2006/relationships/tags" Target="../tags/tag144.xml"/><Relationship Id="rId149" Type="http://schemas.openxmlformats.org/officeDocument/2006/relationships/tags" Target="../tags/tag149.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160" Type="http://schemas.openxmlformats.org/officeDocument/2006/relationships/tags" Target="../tags/tag160.xml"/><Relationship Id="rId165" Type="http://schemas.openxmlformats.org/officeDocument/2006/relationships/tags" Target="../tags/tag165.xml"/><Relationship Id="rId181" Type="http://schemas.openxmlformats.org/officeDocument/2006/relationships/tags" Target="../tags/tag181.xml"/><Relationship Id="rId186" Type="http://schemas.openxmlformats.org/officeDocument/2006/relationships/tags" Target="../tags/tag186.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150" Type="http://schemas.openxmlformats.org/officeDocument/2006/relationships/tags" Target="../tags/tag150.xml"/><Relationship Id="rId155" Type="http://schemas.openxmlformats.org/officeDocument/2006/relationships/tags" Target="../tags/tag155.xml"/><Relationship Id="rId171" Type="http://schemas.openxmlformats.org/officeDocument/2006/relationships/tags" Target="../tags/tag171.xml"/><Relationship Id="rId176" Type="http://schemas.openxmlformats.org/officeDocument/2006/relationships/tags" Target="../tags/tag176.xml"/><Relationship Id="rId192" Type="http://schemas.openxmlformats.org/officeDocument/2006/relationships/tags" Target="../tags/tag192.xml"/><Relationship Id="rId197" Type="http://schemas.openxmlformats.org/officeDocument/2006/relationships/tags" Target="../tags/tag197.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tags" Target="../tags/tag129.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40" Type="http://schemas.openxmlformats.org/officeDocument/2006/relationships/tags" Target="../tags/tag140.xml"/><Relationship Id="rId145" Type="http://schemas.openxmlformats.org/officeDocument/2006/relationships/tags" Target="../tags/tag145.xml"/><Relationship Id="rId161" Type="http://schemas.openxmlformats.org/officeDocument/2006/relationships/tags" Target="../tags/tag161.xml"/><Relationship Id="rId166" Type="http://schemas.openxmlformats.org/officeDocument/2006/relationships/tags" Target="../tags/tag166.xml"/><Relationship Id="rId182" Type="http://schemas.openxmlformats.org/officeDocument/2006/relationships/tags" Target="../tags/tag182.xml"/><Relationship Id="rId187" Type="http://schemas.openxmlformats.org/officeDocument/2006/relationships/tags" Target="../tags/tag187.xml"/><Relationship Id="rId1" Type="http://schemas.openxmlformats.org/officeDocument/2006/relationships/tags" Target="../tags/tag1.xml"/><Relationship Id="rId6" Type="http://schemas.openxmlformats.org/officeDocument/2006/relationships/tags" Target="../tags/tag6.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130" Type="http://schemas.openxmlformats.org/officeDocument/2006/relationships/tags" Target="../tags/tag130.xml"/><Relationship Id="rId135" Type="http://schemas.openxmlformats.org/officeDocument/2006/relationships/tags" Target="../tags/tag135.xml"/><Relationship Id="rId151" Type="http://schemas.openxmlformats.org/officeDocument/2006/relationships/tags" Target="../tags/tag151.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172" Type="http://schemas.openxmlformats.org/officeDocument/2006/relationships/tags" Target="../tags/tag172.xml"/><Relationship Id="rId193" Type="http://schemas.openxmlformats.org/officeDocument/2006/relationships/tags" Target="../tags/tag193.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162" Type="http://schemas.openxmlformats.org/officeDocument/2006/relationships/tags" Target="../tags/tag162.xml"/><Relationship Id="rId183" Type="http://schemas.openxmlformats.org/officeDocument/2006/relationships/tags" Target="../tags/tag183.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199" Type="http://schemas.openxmlformats.org/officeDocument/2006/relationships/tags" Target="../tags/tag199.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189" Type="http://schemas.openxmlformats.org/officeDocument/2006/relationships/tags" Target="../tags/tag189.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79" Type="http://schemas.openxmlformats.org/officeDocument/2006/relationships/tags" Target="../tags/tag179.xml"/><Relationship Id="rId195" Type="http://schemas.openxmlformats.org/officeDocument/2006/relationships/tags" Target="../tags/tag195.xml"/><Relationship Id="rId190" Type="http://schemas.openxmlformats.org/officeDocument/2006/relationships/tags" Target="../tags/tag190.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169" Type="http://schemas.openxmlformats.org/officeDocument/2006/relationships/tags" Target="../tags/tag169.xml"/><Relationship Id="rId185" Type="http://schemas.openxmlformats.org/officeDocument/2006/relationships/tags" Target="../tags/tag185.xml"/><Relationship Id="rId4" Type="http://schemas.openxmlformats.org/officeDocument/2006/relationships/tags" Target="../tags/tag4.xml"/><Relationship Id="rId9" Type="http://schemas.openxmlformats.org/officeDocument/2006/relationships/tags" Target="../tags/tag9.xml"/><Relationship Id="rId180" Type="http://schemas.openxmlformats.org/officeDocument/2006/relationships/tags" Target="../tags/tag180.xml"/><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0.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6BA025-8C93-4A32-A79F-6BF5D1536BB2}" type="slidenum">
              <a:rPr lang="en-US" smtClean="0">
                <a:solidFill>
                  <a:prstClr val="white">
                    <a:tint val="75000"/>
                  </a:prstClr>
                </a:solidFill>
              </a:rPr>
              <a:pPr/>
              <a:t>1</a:t>
            </a:fld>
            <a:endParaRPr lang="en-US" dirty="0">
              <a:solidFill>
                <a:prstClr val="white">
                  <a:tint val="75000"/>
                </a:prstClr>
              </a:solidFill>
            </a:endParaRPr>
          </a:p>
        </p:txBody>
      </p:sp>
      <p:sp>
        <p:nvSpPr>
          <p:cNvPr id="8" name="Subtitle 9"/>
          <p:cNvSpPr txBox="1">
            <a:spLocks/>
          </p:cNvSpPr>
          <p:nvPr/>
        </p:nvSpPr>
        <p:spPr>
          <a:xfrm>
            <a:off x="3657600" y="4495800"/>
            <a:ext cx="5334000" cy="609600"/>
          </a:xfrm>
          <a:prstGeom prst="rect">
            <a:avLst/>
          </a:prstGeom>
        </p:spPr>
        <p:txBody>
          <a:bodyPr lIns="91170" tIns="45585" rIns="91170" bIns="45585"/>
          <a:lstStyle/>
          <a:p>
            <a:pPr marL="341874" indent="-341874">
              <a:spcBef>
                <a:spcPct val="20000"/>
              </a:spcBef>
              <a:defRPr/>
            </a:pPr>
            <a:endParaRPr lang="en-US" sz="3200" dirty="0">
              <a:solidFill>
                <a:prstClr val="black">
                  <a:lumMod val="65000"/>
                  <a:lumOff val="35000"/>
                </a:prstClr>
              </a:solidFill>
            </a:endParaRPr>
          </a:p>
        </p:txBody>
      </p:sp>
      <p:sp>
        <p:nvSpPr>
          <p:cNvPr id="10" name="Date Placeholder 1"/>
          <p:cNvSpPr>
            <a:spLocks noGrp="1"/>
          </p:cNvSpPr>
          <p:nvPr>
            <p:ph type="dt" sz="half" idx="10"/>
          </p:nvPr>
        </p:nvSpPr>
        <p:spPr>
          <a:xfrm>
            <a:off x="1066800" y="6382645"/>
            <a:ext cx="4572000" cy="365125"/>
          </a:xfrm>
        </p:spPr>
        <p:txBody>
          <a:bodyPr/>
          <a:lstStyle/>
          <a:p>
            <a:r>
              <a:rPr lang="en-US" dirty="0" smtClean="0">
                <a:solidFill>
                  <a:prstClr val="white">
                    <a:tint val="75000"/>
                  </a:prstClr>
                </a:solidFill>
              </a:rPr>
              <a:t>Joseph H. Lumpkin, Sr., Chief of Police  </a:t>
            </a:r>
            <a:br>
              <a:rPr lang="en-US" dirty="0" smtClean="0">
                <a:solidFill>
                  <a:prstClr val="white">
                    <a:tint val="75000"/>
                  </a:prstClr>
                </a:solidFill>
              </a:rPr>
            </a:br>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9" name="TextBox 8"/>
          <p:cNvSpPr txBox="1"/>
          <p:nvPr/>
        </p:nvSpPr>
        <p:spPr>
          <a:xfrm>
            <a:off x="1524005" y="1524011"/>
            <a:ext cx="7467599" cy="2369607"/>
          </a:xfrm>
          <a:prstGeom prst="rect">
            <a:avLst/>
          </a:prstGeom>
          <a:noFill/>
        </p:spPr>
        <p:txBody>
          <a:bodyPr wrap="square" lIns="91170" tIns="45585" rIns="91170" bIns="45585" rtlCol="0">
            <a:spAutoFit/>
          </a:bodyPr>
          <a:lstStyle/>
          <a:p>
            <a:pPr algn="ctr"/>
            <a:r>
              <a:rPr lang="en-US" sz="4400" dirty="0">
                <a:solidFill>
                  <a:prstClr val="black"/>
                </a:solidFill>
                <a:latin typeface="Garamond" panose="02020404030301010803" pitchFamily="18" charset="0"/>
              </a:rPr>
              <a:t>Savannah-Chatham Metropolitan Police Department</a:t>
            </a:r>
          </a:p>
          <a:p>
            <a:pPr algn="ctr"/>
            <a:endParaRPr lang="en-US" sz="2000" dirty="0">
              <a:solidFill>
                <a:prstClr val="black"/>
              </a:solidFill>
              <a:latin typeface="Garamond" panose="02020404030301010803" pitchFamily="18" charset="0"/>
            </a:endParaRPr>
          </a:p>
          <a:p>
            <a:pPr algn="ctr"/>
            <a:r>
              <a:rPr lang="en-US" sz="2000" dirty="0">
                <a:solidFill>
                  <a:prstClr val="black"/>
                </a:solidFill>
                <a:latin typeface="Garamond" panose="02020404030301010803" pitchFamily="18" charset="0"/>
              </a:rPr>
              <a:t>City of Savannah City Council Workshop</a:t>
            </a:r>
            <a:br>
              <a:rPr lang="en-US" sz="2000" dirty="0">
                <a:solidFill>
                  <a:prstClr val="black"/>
                </a:solidFill>
                <a:latin typeface="Garamond" panose="02020404030301010803" pitchFamily="18" charset="0"/>
              </a:rPr>
            </a:br>
            <a:r>
              <a:rPr lang="en-US" sz="2000" dirty="0" smtClean="0">
                <a:solidFill>
                  <a:prstClr val="black"/>
                </a:solidFill>
                <a:latin typeface="Garamond" panose="02020404030301010803" pitchFamily="18" charset="0"/>
              </a:rPr>
              <a:t>January 18, 2018</a:t>
            </a:r>
            <a:endParaRPr lang="en-US" sz="2000" dirty="0">
              <a:solidFill>
                <a:prstClr val="black"/>
              </a:solidFill>
              <a:latin typeface="Garamond" panose="02020404030301010803" pitchFamily="18" charset="0"/>
            </a:endParaRPr>
          </a:p>
        </p:txBody>
      </p:sp>
      <p:sp>
        <p:nvSpPr>
          <p:cNvPr id="11" name="TextBox 10"/>
          <p:cNvSpPr txBox="1"/>
          <p:nvPr/>
        </p:nvSpPr>
        <p:spPr>
          <a:xfrm>
            <a:off x="457200" y="4548826"/>
            <a:ext cx="8229600" cy="522948"/>
          </a:xfrm>
          <a:prstGeom prst="rect">
            <a:avLst/>
          </a:prstGeom>
          <a:noFill/>
        </p:spPr>
        <p:txBody>
          <a:bodyPr wrap="square" lIns="91170" tIns="45585" rIns="91170" bIns="45585" rtlCol="0">
            <a:spAutoFit/>
          </a:bodyPr>
          <a:lstStyle/>
          <a:p>
            <a:pPr algn="ctr"/>
            <a:r>
              <a:rPr lang="en-US" sz="2800" b="1" i="1" dirty="0">
                <a:solidFill>
                  <a:prstClr val="black"/>
                </a:solidFill>
                <a:latin typeface="Garamond" panose="02020404030301010803" pitchFamily="18" charset="0"/>
              </a:rPr>
              <a:t>“To Serve, Protect and Build Trust”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1371600"/>
            <a:ext cx="1371600" cy="1936376"/>
          </a:xfrm>
          <a:prstGeom prst="rect">
            <a:avLst/>
          </a:prstGeom>
        </p:spPr>
      </p:pic>
    </p:spTree>
    <p:extLst>
      <p:ext uri="{BB962C8B-B14F-4D97-AF65-F5344CB8AC3E}">
        <p14:creationId xmlns:p14="http://schemas.microsoft.com/office/powerpoint/2010/main" val="239148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00" y="6356350"/>
            <a:ext cx="3429000" cy="365125"/>
          </a:xfrm>
        </p:spPr>
        <p:txBody>
          <a:bodyPr/>
          <a:lstStyle/>
          <a:p>
            <a:r>
              <a:rPr lang="en-US" dirty="0" smtClean="0">
                <a:solidFill>
                  <a:prstClr val="white">
                    <a:tint val="75000"/>
                  </a:prstClr>
                </a:solidFill>
              </a:rPr>
              <a:t>Joseph H. Lumpkin, Sr., Chief of Police  </a:t>
            </a:r>
          </a:p>
          <a:p>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3" name="Slide Number Placeholder 2"/>
          <p:cNvSpPr>
            <a:spLocks noGrp="1"/>
          </p:cNvSpPr>
          <p:nvPr>
            <p:ph type="sldNum" sz="quarter" idx="12"/>
          </p:nvPr>
        </p:nvSpPr>
        <p:spPr/>
        <p:txBody>
          <a:bodyPr/>
          <a:lstStyle/>
          <a:p>
            <a:fld id="{956BA025-8C93-4A32-A79F-6BF5D1536BB2}" type="slidenum">
              <a:rPr lang="en-US" smtClean="0">
                <a:solidFill>
                  <a:prstClr val="white">
                    <a:tint val="75000"/>
                  </a:prstClr>
                </a:solidFill>
              </a:rPr>
              <a:pPr/>
              <a:t>10</a:t>
            </a:fld>
            <a:endParaRPr lang="en-US" dirty="0">
              <a:solidFill>
                <a:prstClr val="white">
                  <a:tint val="75000"/>
                </a:prstClr>
              </a:solidFill>
            </a:endParaRPr>
          </a:p>
        </p:txBody>
      </p:sp>
      <p:sp>
        <p:nvSpPr>
          <p:cNvPr id="4" name="TextBox 3"/>
          <p:cNvSpPr txBox="1"/>
          <p:nvPr/>
        </p:nvSpPr>
        <p:spPr>
          <a:xfrm>
            <a:off x="457200" y="523228"/>
            <a:ext cx="7467600" cy="523018"/>
          </a:xfrm>
          <a:prstGeom prst="rect">
            <a:avLst/>
          </a:prstGeom>
          <a:solidFill>
            <a:schemeClr val="tx2">
              <a:lumMod val="85000"/>
            </a:schemeClr>
          </a:solidFill>
        </p:spPr>
        <p:txBody>
          <a:bodyPr wrap="square" lIns="91240" tIns="45620" rIns="91240" bIns="45620" rtlCol="0">
            <a:spAutoFit/>
          </a:bodyPr>
          <a:lstStyle/>
          <a:p>
            <a:pPr defTabSz="912370"/>
            <a:r>
              <a:rPr lang="en-US" sz="2800" b="1" dirty="0" smtClean="0">
                <a:solidFill>
                  <a:prstClr val="black">
                    <a:lumMod val="95000"/>
                    <a:lumOff val="5000"/>
                  </a:prstClr>
                </a:solidFill>
                <a:latin typeface="Garamond" panose="02020404030301010803" pitchFamily="18" charset="0"/>
              </a:rPr>
              <a:t>DNA Testing Results – Success Cases</a:t>
            </a:r>
            <a:endParaRPr lang="en-US" sz="2800" b="1" dirty="0">
              <a:solidFill>
                <a:prstClr val="black">
                  <a:lumMod val="95000"/>
                  <a:lumOff val="5000"/>
                </a:prstClr>
              </a:solidFill>
              <a:latin typeface="Garamond" panose="02020404030301010803" pitchFamily="18" charset="0"/>
            </a:endParaRPr>
          </a:p>
        </p:txBody>
      </p:sp>
      <p:sp>
        <p:nvSpPr>
          <p:cNvPr id="5" name="TextBox 4"/>
          <p:cNvSpPr txBox="1"/>
          <p:nvPr/>
        </p:nvSpPr>
        <p:spPr>
          <a:xfrm>
            <a:off x="457200" y="1295400"/>
            <a:ext cx="7848600" cy="4555093"/>
          </a:xfrm>
          <a:prstGeom prst="rect">
            <a:avLst/>
          </a:prstGeom>
          <a:noFill/>
        </p:spPr>
        <p:txBody>
          <a:bodyPr wrap="square" rtlCol="0">
            <a:spAutoFit/>
          </a:bodyPr>
          <a:lstStyle/>
          <a:p>
            <a:r>
              <a:rPr lang="en-US" sz="1600" b="1" dirty="0">
                <a:solidFill>
                  <a:schemeClr val="bg1"/>
                </a:solidFill>
              </a:rPr>
              <a:t>Stephen Walker (CRN 170310208</a:t>
            </a:r>
            <a:r>
              <a:rPr lang="en-US" sz="1600" dirty="0">
                <a:solidFill>
                  <a:schemeClr val="bg1"/>
                </a:solidFill>
              </a:rPr>
              <a:t>) – During a task force, SIU officers located a vehicle that had previously fled from a traffic stop.  They attempted to stop it again, but it fled.  It was located parked in front of a residence with Mr. Walker standing near the vehicle.  A firearm was located in the front seat of the vehicle.  He denied driving the vehicle or possessing the gun and no evidence to connect him to the vehicle or firearm.  A search warrant was obtained for his DNA and sent to the lab.  His DNA was found on the gun and the U.S. Attorney’s Office accepted the case.  He has pled guilty in Federal Court and is awaiting sentencing.  He is an armed career criminal facing at least 15 years. </a:t>
            </a:r>
          </a:p>
          <a:p>
            <a:r>
              <a:rPr lang="en-US" sz="1600" dirty="0">
                <a:solidFill>
                  <a:schemeClr val="bg1"/>
                </a:solidFill>
              </a:rPr>
              <a:t> </a:t>
            </a:r>
          </a:p>
          <a:p>
            <a:r>
              <a:rPr lang="en-US" sz="1600" b="1" dirty="0">
                <a:solidFill>
                  <a:schemeClr val="bg1"/>
                </a:solidFill>
              </a:rPr>
              <a:t>Johnny Brinson (171005118) – </a:t>
            </a:r>
            <a:r>
              <a:rPr lang="en-US" sz="1600" dirty="0">
                <a:solidFill>
                  <a:schemeClr val="bg1"/>
                </a:solidFill>
              </a:rPr>
              <a:t>Officers responded to a domestic dispute between a female and Mr.  Brinson.  She claimed that he threatened her with a gun.  A gun was located in the residence.  Mr. Brinson denied making any threats or possessing the gun.  The U.S. Attorney’s Office is generally very reluctant to take cases related to domestic violence as victims and witnesses often recant.  The case was presented to the U.S. Attorney’s Office  and tabled pending DNA results.  DNA was recovered from the gun and it matched Mr. Brinson.  This case has now been accepted and Mr. Brinson is a 5 time convicted felon, who is currently on probation, and has a previous possession of a firearm by a convicted felon conviction.  </a:t>
            </a:r>
          </a:p>
          <a:p>
            <a:endParaRPr lang="en-US" dirty="0">
              <a:solidFill>
                <a:schemeClr val="bg1"/>
              </a:solidFill>
            </a:endParaRPr>
          </a:p>
        </p:txBody>
      </p:sp>
    </p:spTree>
    <p:extLst>
      <p:ext uri="{BB962C8B-B14F-4D97-AF65-F5344CB8AC3E}">
        <p14:creationId xmlns:p14="http://schemas.microsoft.com/office/powerpoint/2010/main" val="383238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54100" y="2527300"/>
            <a:ext cx="8089900" cy="4330700"/>
            <a:chOff x="1054100" y="2527300"/>
            <a:chExt cx="8089900" cy="433070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2527300"/>
              <a:ext cx="8089900" cy="433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892800" y="3826682"/>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4766589" y="4445762"/>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526006" y="5428173"/>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5402562" y="5670536"/>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5287186" y="5181285"/>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5892800" y="3942763"/>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2870200" cy="3890957"/>
          </a:xfrm>
          <a:prstGeom prst="rect">
            <a:avLst/>
          </a:prstGeom>
          <a:noFill/>
          <a:ln w="9525">
            <a:solidFill>
              <a:schemeClr val="tx1"/>
            </a:solidFill>
            <a:miter lim="800000"/>
            <a:headEnd/>
            <a:tailEnd/>
          </a:ln>
          <a:effectLst>
            <a:outerShdw blurRad="50800" dist="1270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892800" y="1022149"/>
            <a:ext cx="1949573" cy="923330"/>
          </a:xfrm>
          <a:prstGeom prst="rect">
            <a:avLst/>
          </a:prstGeom>
          <a:solidFill>
            <a:schemeClr val="bg1"/>
          </a:solidFill>
          <a:ln w="34925">
            <a:solidFill>
              <a:schemeClr val="tx1"/>
            </a:solidFill>
          </a:ln>
          <a:effectLst>
            <a:outerShdw blurRad="50800" dist="101600" dir="2700000" algn="tl" rotWithShape="0">
              <a:prstClr val="black">
                <a:alpha val="40000"/>
              </a:prstClr>
            </a:outerShdw>
          </a:effectLst>
        </p:spPr>
        <p:txBody>
          <a:bodyPr wrap="none" rtlCol="0">
            <a:spAutoFit/>
          </a:bodyPr>
          <a:lstStyle/>
          <a:p>
            <a:r>
              <a:rPr lang="en-US" dirty="0">
                <a:solidFill>
                  <a:prstClr val="black"/>
                </a:solidFill>
              </a:rPr>
              <a:t>6</a:t>
            </a:r>
            <a:r>
              <a:rPr lang="en-US" dirty="0" smtClean="0">
                <a:solidFill>
                  <a:prstClr val="black"/>
                </a:solidFill>
              </a:rPr>
              <a:t> Homicides</a:t>
            </a:r>
          </a:p>
          <a:p>
            <a:r>
              <a:rPr lang="en-US" dirty="0">
                <a:solidFill>
                  <a:prstClr val="black"/>
                </a:solidFill>
              </a:rPr>
              <a:t>6</a:t>
            </a:r>
            <a:r>
              <a:rPr lang="en-US" dirty="0" smtClean="0">
                <a:solidFill>
                  <a:prstClr val="black"/>
                </a:solidFill>
              </a:rPr>
              <a:t> Rape 11A</a:t>
            </a:r>
          </a:p>
          <a:p>
            <a:r>
              <a:rPr lang="en-US" dirty="0">
                <a:solidFill>
                  <a:prstClr val="black"/>
                </a:solidFill>
              </a:rPr>
              <a:t>6</a:t>
            </a:r>
            <a:r>
              <a:rPr lang="en-US" dirty="0" smtClean="0">
                <a:solidFill>
                  <a:prstClr val="black"/>
                </a:solidFill>
              </a:rPr>
              <a:t> Rapes 11B &amp; 11C</a:t>
            </a:r>
            <a:endParaRPr lang="en-US" dirty="0">
              <a:solidFill>
                <a:prstClr val="black"/>
              </a:solidFill>
            </a:endParaRPr>
          </a:p>
        </p:txBody>
      </p:sp>
      <p:sp>
        <p:nvSpPr>
          <p:cNvPr id="12" name="Title 1"/>
          <p:cNvSpPr txBox="1">
            <a:spLocks/>
          </p:cNvSpPr>
          <p:nvPr/>
        </p:nvSpPr>
        <p:spPr>
          <a:xfrm>
            <a:off x="4038600" y="336348"/>
            <a:ext cx="4868102" cy="685801"/>
          </a:xfrm>
          <a:prstGeom prst="rect">
            <a:avLst/>
          </a:prstGeom>
          <a:solidFill>
            <a:schemeClr val="bg1"/>
          </a:solidFill>
        </p:spPr>
        <p:txBody>
          <a:bodyPr>
            <a:normAutofit fontScale="32500" lnSpcReduction="20000"/>
          </a:bodyPr>
          <a:lstStyle>
            <a:lvl1pPr algn="ctr" defTabSz="914298" rtl="0" eaLnBrk="1" latinLnBrk="0" hangingPunct="1">
              <a:spcBef>
                <a:spcPct val="0"/>
              </a:spcBef>
              <a:buNone/>
              <a:defRPr sz="4400" kern="1200">
                <a:solidFill>
                  <a:schemeClr val="tx1"/>
                </a:solidFill>
                <a:latin typeface="+mj-lt"/>
                <a:ea typeface="+mj-ea"/>
                <a:cs typeface="+mj-cs"/>
              </a:defRPr>
            </a:lvl1pPr>
          </a:lstStyle>
          <a:p>
            <a:r>
              <a:rPr lang="en-US" sz="11200" dirty="0" smtClean="0">
                <a:solidFill>
                  <a:prstClr val="black"/>
                </a:solidFill>
              </a:rPr>
              <a:t>Aldermanic District 1</a:t>
            </a:r>
            <a:r>
              <a:rPr lang="en-US" sz="3200" dirty="0" smtClean="0">
                <a:solidFill>
                  <a:prstClr val="black"/>
                </a:solidFill>
              </a:rPr>
              <a:t/>
            </a:r>
            <a:br>
              <a:rPr lang="en-US" sz="3200" dirty="0" smtClean="0">
                <a:solidFill>
                  <a:prstClr val="black"/>
                </a:solidFill>
              </a:rPr>
            </a:br>
            <a:endParaRPr lang="en-US" sz="3200" dirty="0">
              <a:solidFill>
                <a:prstClr val="black"/>
              </a:solidFill>
            </a:endParaRPr>
          </a:p>
        </p:txBody>
      </p:sp>
      <p:sp>
        <p:nvSpPr>
          <p:cNvPr id="14" name="Line Callout 1 13"/>
          <p:cNvSpPr/>
          <p:nvPr/>
        </p:nvSpPr>
        <p:spPr>
          <a:xfrm>
            <a:off x="2985198" y="1905000"/>
            <a:ext cx="2272602" cy="914400"/>
          </a:xfrm>
          <a:prstGeom prst="borderCallout1">
            <a:avLst>
              <a:gd name="adj1" fmla="val 29043"/>
              <a:gd name="adj2" fmla="val 98070"/>
              <a:gd name="adj3" fmla="val 220598"/>
              <a:gd name="adj4" fmla="val 12824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02/17/17, 22:30</a:t>
            </a:r>
            <a:endParaRPr lang="en-US" sz="1200" dirty="0">
              <a:solidFill>
                <a:prstClr val="white"/>
              </a:solidFill>
            </a:endParaRPr>
          </a:p>
          <a:p>
            <a:pPr algn="ctr" defTabSz="914400"/>
            <a:r>
              <a:rPr lang="en-US" sz="1200" dirty="0" smtClean="0">
                <a:solidFill>
                  <a:prstClr val="white"/>
                </a:solidFill>
              </a:rPr>
              <a:t>170217202 (double)</a:t>
            </a:r>
          </a:p>
          <a:p>
            <a:pPr algn="ctr" defTabSz="914400"/>
            <a:r>
              <a:rPr lang="en-US" sz="1200" dirty="0" smtClean="0">
                <a:solidFill>
                  <a:prstClr val="white"/>
                </a:solidFill>
              </a:rPr>
              <a:t>2 B/M, Tori Plummer, 35, &amp; Erick Lawrence, 25,  Drug Related</a:t>
            </a:r>
          </a:p>
          <a:p>
            <a:pPr algn="ctr" defTabSz="914400"/>
            <a:r>
              <a:rPr lang="en-US" sz="1200" dirty="0" smtClean="0">
                <a:solidFill>
                  <a:prstClr val="white"/>
                </a:solidFill>
              </a:rPr>
              <a:t>524 Yamacraw Village, City</a:t>
            </a:r>
            <a:endParaRPr lang="en-US" sz="1200" dirty="0">
              <a:solidFill>
                <a:prstClr val="white"/>
              </a:solidFill>
            </a:endParaRPr>
          </a:p>
        </p:txBody>
      </p:sp>
      <p:sp>
        <p:nvSpPr>
          <p:cNvPr id="15" name="Line Callout 1 14"/>
          <p:cNvSpPr/>
          <p:nvPr/>
        </p:nvSpPr>
        <p:spPr>
          <a:xfrm>
            <a:off x="171450" y="3998684"/>
            <a:ext cx="2272602" cy="878116"/>
          </a:xfrm>
          <a:prstGeom prst="borderCallout1">
            <a:avLst>
              <a:gd name="adj1" fmla="val 29043"/>
              <a:gd name="adj2" fmla="val 98070"/>
              <a:gd name="adj3" fmla="val 61878"/>
              <a:gd name="adj4" fmla="val 20188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03/06/17, 17:04</a:t>
            </a:r>
          </a:p>
          <a:p>
            <a:pPr algn="ctr" defTabSz="914400"/>
            <a:r>
              <a:rPr lang="en-US" sz="1200" dirty="0" smtClean="0">
                <a:solidFill>
                  <a:prstClr val="white"/>
                </a:solidFill>
              </a:rPr>
              <a:t>170306121</a:t>
            </a:r>
          </a:p>
          <a:p>
            <a:pPr algn="ctr" defTabSz="914400"/>
            <a:r>
              <a:rPr lang="en-US" sz="1200" dirty="0" smtClean="0">
                <a:solidFill>
                  <a:prstClr val="white"/>
                </a:solidFill>
              </a:rPr>
              <a:t>Kevin Jackson, 16, B/M, Robbery Attempt, 804 Crosby St</a:t>
            </a:r>
            <a:endParaRPr lang="en-US" sz="1200" dirty="0">
              <a:solidFill>
                <a:prstClr val="white"/>
              </a:solidFill>
            </a:endParaRPr>
          </a:p>
        </p:txBody>
      </p:sp>
      <p:sp>
        <p:nvSpPr>
          <p:cNvPr id="17" name="Line Callout 1 16"/>
          <p:cNvSpPr/>
          <p:nvPr/>
        </p:nvSpPr>
        <p:spPr>
          <a:xfrm>
            <a:off x="171450" y="5065484"/>
            <a:ext cx="2272602" cy="878116"/>
          </a:xfrm>
          <a:prstGeom prst="borderCallout1">
            <a:avLst>
              <a:gd name="adj1" fmla="val 29043"/>
              <a:gd name="adj2" fmla="val 98070"/>
              <a:gd name="adj3" fmla="val 32088"/>
              <a:gd name="adj4" fmla="val 2239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08/03/17, 16:30</a:t>
            </a:r>
          </a:p>
          <a:p>
            <a:pPr algn="ctr" defTabSz="914400"/>
            <a:r>
              <a:rPr lang="en-US" sz="1200" dirty="0" smtClean="0">
                <a:solidFill>
                  <a:prstClr val="white"/>
                </a:solidFill>
              </a:rPr>
              <a:t>170803134</a:t>
            </a:r>
          </a:p>
          <a:p>
            <a:pPr algn="ctr" defTabSz="914400"/>
            <a:r>
              <a:rPr lang="en-US" sz="1200" dirty="0" err="1" smtClean="0">
                <a:solidFill>
                  <a:prstClr val="white"/>
                </a:solidFill>
              </a:rPr>
              <a:t>Dontray</a:t>
            </a:r>
            <a:r>
              <a:rPr lang="en-US" sz="1200" dirty="0" smtClean="0">
                <a:solidFill>
                  <a:prstClr val="white"/>
                </a:solidFill>
              </a:rPr>
              <a:t> Hart, 21, B/M, dispute w/ acquaintance </a:t>
            </a:r>
          </a:p>
          <a:p>
            <a:pPr algn="ctr" defTabSz="914400"/>
            <a:r>
              <a:rPr lang="en-US" sz="1200" dirty="0" smtClean="0">
                <a:solidFill>
                  <a:prstClr val="white"/>
                </a:solidFill>
              </a:rPr>
              <a:t>W 35</a:t>
            </a:r>
            <a:r>
              <a:rPr lang="en-US" sz="1200" baseline="30000" dirty="0" smtClean="0">
                <a:solidFill>
                  <a:prstClr val="white"/>
                </a:solidFill>
              </a:rPr>
              <a:t>th</a:t>
            </a:r>
            <a:r>
              <a:rPr lang="en-US" sz="1200" dirty="0" smtClean="0">
                <a:solidFill>
                  <a:prstClr val="white"/>
                </a:solidFill>
              </a:rPr>
              <a:t> St/Ogeechee Rd</a:t>
            </a:r>
            <a:endParaRPr lang="en-US" sz="1200" dirty="0">
              <a:solidFill>
                <a:prstClr val="white"/>
              </a:solidFill>
            </a:endParaRPr>
          </a:p>
        </p:txBody>
      </p:sp>
      <p:sp>
        <p:nvSpPr>
          <p:cNvPr id="18" name="Line Callout 1 17"/>
          <p:cNvSpPr/>
          <p:nvPr/>
        </p:nvSpPr>
        <p:spPr>
          <a:xfrm>
            <a:off x="6390752" y="4625981"/>
            <a:ext cx="2219848" cy="725716"/>
          </a:xfrm>
          <a:prstGeom prst="borderCallout1">
            <a:avLst>
              <a:gd name="adj1" fmla="val 62741"/>
              <a:gd name="adj2" fmla="val 838"/>
              <a:gd name="adj3" fmla="val 128426"/>
              <a:gd name="adj4" fmla="val -256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06/23/17, 19:50</a:t>
            </a:r>
          </a:p>
          <a:p>
            <a:pPr algn="ctr" defTabSz="914400"/>
            <a:r>
              <a:rPr lang="en-US" sz="1200" dirty="0" smtClean="0">
                <a:solidFill>
                  <a:prstClr val="white"/>
                </a:solidFill>
              </a:rPr>
              <a:t>170623174</a:t>
            </a:r>
          </a:p>
          <a:p>
            <a:pPr algn="ctr" defTabSz="914400"/>
            <a:r>
              <a:rPr lang="en-US" sz="1200" dirty="0" err="1" smtClean="0">
                <a:solidFill>
                  <a:prstClr val="white"/>
                </a:solidFill>
              </a:rPr>
              <a:t>Shep</a:t>
            </a:r>
            <a:r>
              <a:rPr lang="en-US" sz="1200" dirty="0" smtClean="0">
                <a:solidFill>
                  <a:prstClr val="white"/>
                </a:solidFill>
              </a:rPr>
              <a:t> Morrell, 72, B/</a:t>
            </a:r>
            <a:r>
              <a:rPr lang="en-US" sz="1200" dirty="0" err="1" smtClean="0">
                <a:solidFill>
                  <a:prstClr val="white"/>
                </a:solidFill>
              </a:rPr>
              <a:t>M,Unknown</a:t>
            </a:r>
            <a:endParaRPr lang="en-US" sz="1200" dirty="0" smtClean="0">
              <a:solidFill>
                <a:prstClr val="white"/>
              </a:solidFill>
            </a:endParaRPr>
          </a:p>
          <a:p>
            <a:pPr algn="ctr" defTabSz="914400"/>
            <a:r>
              <a:rPr lang="en-US" sz="1200" dirty="0" smtClean="0">
                <a:solidFill>
                  <a:prstClr val="white"/>
                </a:solidFill>
              </a:rPr>
              <a:t>512 W 38</a:t>
            </a:r>
            <a:r>
              <a:rPr lang="en-US" sz="1200" baseline="30000" dirty="0" smtClean="0">
                <a:solidFill>
                  <a:prstClr val="white"/>
                </a:solidFill>
              </a:rPr>
              <a:t>th</a:t>
            </a:r>
            <a:r>
              <a:rPr lang="en-US" sz="1200" dirty="0" smtClean="0">
                <a:solidFill>
                  <a:prstClr val="white"/>
                </a:solidFill>
              </a:rPr>
              <a:t> St</a:t>
            </a:r>
            <a:endParaRPr lang="en-US" sz="1200" dirty="0">
              <a:solidFill>
                <a:prstClr val="white"/>
              </a:solidFill>
            </a:endParaRPr>
          </a:p>
        </p:txBody>
      </p:sp>
      <p:sp>
        <p:nvSpPr>
          <p:cNvPr id="20" name="Line Callout 1 19"/>
          <p:cNvSpPr/>
          <p:nvPr/>
        </p:nvSpPr>
        <p:spPr>
          <a:xfrm>
            <a:off x="2755073" y="5943600"/>
            <a:ext cx="2274127" cy="914400"/>
          </a:xfrm>
          <a:prstGeom prst="borderCallout1">
            <a:avLst>
              <a:gd name="adj1" fmla="val 41114"/>
              <a:gd name="adj2" fmla="val 97630"/>
              <a:gd name="adj3" fmla="val -6592"/>
              <a:gd name="adj4" fmla="val 11713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06/06/17, 22:12</a:t>
            </a:r>
          </a:p>
          <a:p>
            <a:pPr algn="ctr" defTabSz="914400"/>
            <a:r>
              <a:rPr lang="en-US" sz="1200" dirty="0" smtClean="0">
                <a:solidFill>
                  <a:prstClr val="white"/>
                </a:solidFill>
              </a:rPr>
              <a:t>170606148</a:t>
            </a:r>
          </a:p>
          <a:p>
            <a:pPr algn="ctr" defTabSz="914400"/>
            <a:r>
              <a:rPr lang="en-US" sz="1200" dirty="0" smtClean="0">
                <a:solidFill>
                  <a:prstClr val="white"/>
                </a:solidFill>
              </a:rPr>
              <a:t>Brittini Brown, 26, B/F, Group/Gang Related</a:t>
            </a:r>
            <a:endParaRPr lang="en-US" sz="1200" dirty="0">
              <a:solidFill>
                <a:prstClr val="white"/>
              </a:solidFill>
            </a:endParaRPr>
          </a:p>
          <a:p>
            <a:pPr algn="ctr" defTabSz="914400"/>
            <a:r>
              <a:rPr lang="en-US" sz="1200" dirty="0" smtClean="0">
                <a:solidFill>
                  <a:prstClr val="white"/>
                </a:solidFill>
              </a:rPr>
              <a:t>612 w 42</a:t>
            </a:r>
            <a:r>
              <a:rPr lang="en-US" sz="1200" baseline="30000" dirty="0" smtClean="0">
                <a:solidFill>
                  <a:prstClr val="white"/>
                </a:solidFill>
              </a:rPr>
              <a:t>ND</a:t>
            </a:r>
            <a:r>
              <a:rPr lang="en-US" sz="1200" dirty="0" smtClean="0">
                <a:solidFill>
                  <a:prstClr val="white"/>
                </a:solidFill>
              </a:rPr>
              <a:t> St, City</a:t>
            </a:r>
            <a:endParaRPr lang="en-US" sz="1200" dirty="0">
              <a:solidFill>
                <a:prstClr val="white"/>
              </a:solidFill>
            </a:endParaRPr>
          </a:p>
        </p:txBody>
      </p:sp>
    </p:spTree>
    <p:extLst>
      <p:ext uri="{BB962C8B-B14F-4D97-AF65-F5344CB8AC3E}">
        <p14:creationId xmlns:p14="http://schemas.microsoft.com/office/powerpoint/2010/main" val="1142788156"/>
      </p:ext>
    </p:extLst>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3" y="106363"/>
            <a:ext cx="7267575"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itle 1"/>
          <p:cNvSpPr txBox="1">
            <a:spLocks/>
          </p:cNvSpPr>
          <p:nvPr/>
        </p:nvSpPr>
        <p:spPr>
          <a:xfrm>
            <a:off x="0" y="685800"/>
            <a:ext cx="4010025" cy="533400"/>
          </a:xfrm>
          <a:prstGeom prst="rect">
            <a:avLst/>
          </a:prstGeom>
          <a:solidFill>
            <a:schemeClr val="bg1"/>
          </a:solidFill>
        </p:spPr>
        <p:txBody>
          <a:bodyPr>
            <a:noAutofit/>
          </a:bodyPr>
          <a:lstStyle>
            <a:lvl1pPr algn="ctr" defTabSz="914298" rtl="0" eaLnBrk="1" latinLnBrk="0" hangingPunct="1">
              <a:spcBef>
                <a:spcPct val="0"/>
              </a:spcBef>
              <a:buNone/>
              <a:defRPr sz="4400" kern="1200">
                <a:solidFill>
                  <a:schemeClr val="tx1"/>
                </a:solidFill>
                <a:latin typeface="+mj-lt"/>
                <a:ea typeface="+mj-ea"/>
                <a:cs typeface="+mj-cs"/>
              </a:defRPr>
            </a:lvl1pPr>
          </a:lstStyle>
          <a:p>
            <a:r>
              <a:rPr lang="en-US" sz="3200" dirty="0" smtClean="0">
                <a:solidFill>
                  <a:prstClr val="black"/>
                </a:solidFill>
              </a:rPr>
              <a:t>Aldermanic District 2</a:t>
            </a:r>
            <a:endParaRPr lang="en-US" sz="2800" dirty="0">
              <a:solidFill>
                <a:prstClr val="black"/>
              </a:solidFill>
            </a:endParaRPr>
          </a:p>
        </p:txBody>
      </p:sp>
      <p:sp>
        <p:nvSpPr>
          <p:cNvPr id="46" name="Line Callout 1 45"/>
          <p:cNvSpPr/>
          <p:nvPr/>
        </p:nvSpPr>
        <p:spPr>
          <a:xfrm>
            <a:off x="6538795" y="1676400"/>
            <a:ext cx="2605205" cy="1143000"/>
          </a:xfrm>
          <a:prstGeom prst="borderCallout1">
            <a:avLst>
              <a:gd name="adj1" fmla="val 61856"/>
              <a:gd name="adj2" fmla="val 451"/>
              <a:gd name="adj3" fmla="val 314278"/>
              <a:gd name="adj4" fmla="val -177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04/24/17, 01:28</a:t>
            </a:r>
            <a:endParaRPr lang="en-US" sz="1200" dirty="0">
              <a:solidFill>
                <a:prstClr val="white"/>
              </a:solidFill>
            </a:endParaRPr>
          </a:p>
          <a:p>
            <a:pPr algn="ctr" defTabSz="914400"/>
            <a:r>
              <a:rPr lang="en-US" sz="1200" dirty="0" smtClean="0">
                <a:solidFill>
                  <a:prstClr val="white"/>
                </a:solidFill>
              </a:rPr>
              <a:t>170424008 – Triple Homicide</a:t>
            </a:r>
          </a:p>
          <a:p>
            <a:pPr algn="ctr" defTabSz="914400"/>
            <a:r>
              <a:rPr lang="en-US" sz="1200" dirty="0" smtClean="0">
                <a:solidFill>
                  <a:prstClr val="white"/>
                </a:solidFill>
              </a:rPr>
              <a:t>2 BM’s (William Mullins, 24, &amp; Courtney Germany, 31), 1 BF (Shayla Curtis, 18), Group/Gang Related 1110 E 31</a:t>
            </a:r>
            <a:r>
              <a:rPr lang="en-US" sz="1200" baseline="30000" dirty="0" smtClean="0">
                <a:solidFill>
                  <a:prstClr val="white"/>
                </a:solidFill>
              </a:rPr>
              <a:t>st</a:t>
            </a:r>
            <a:r>
              <a:rPr lang="en-US" sz="1200" dirty="0" smtClean="0">
                <a:solidFill>
                  <a:prstClr val="white"/>
                </a:solidFill>
              </a:rPr>
              <a:t> St, City</a:t>
            </a:r>
            <a:endParaRPr lang="en-US" sz="1200" dirty="0">
              <a:solidFill>
                <a:prstClr val="white"/>
              </a:solidFill>
            </a:endParaRPr>
          </a:p>
        </p:txBody>
      </p:sp>
      <p:sp>
        <p:nvSpPr>
          <p:cNvPr id="47" name="Line Callout 1 46"/>
          <p:cNvSpPr/>
          <p:nvPr/>
        </p:nvSpPr>
        <p:spPr>
          <a:xfrm>
            <a:off x="990600" y="3810000"/>
            <a:ext cx="1679832" cy="1066800"/>
          </a:xfrm>
          <a:prstGeom prst="borderCallout1">
            <a:avLst>
              <a:gd name="adj1" fmla="val 50288"/>
              <a:gd name="adj2" fmla="val 100288"/>
              <a:gd name="adj3" fmla="val 10099"/>
              <a:gd name="adj4" fmla="val 1592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12/30/17</a:t>
            </a:r>
          </a:p>
          <a:p>
            <a:pPr algn="ctr" defTabSz="914400"/>
            <a:r>
              <a:rPr lang="en-US" sz="1200" dirty="0" smtClean="0">
                <a:solidFill>
                  <a:prstClr val="white"/>
                </a:solidFill>
              </a:rPr>
              <a:t>171230028</a:t>
            </a:r>
          </a:p>
          <a:p>
            <a:pPr algn="ctr" defTabSz="914400"/>
            <a:r>
              <a:rPr lang="en-US" sz="1200" dirty="0" smtClean="0">
                <a:solidFill>
                  <a:prstClr val="white"/>
                </a:solidFill>
              </a:rPr>
              <a:t>Eric Jenkins, 38, B/M</a:t>
            </a:r>
          </a:p>
          <a:p>
            <a:pPr algn="ctr" defTabSz="914400"/>
            <a:r>
              <a:rPr lang="en-US" sz="1200" dirty="0" smtClean="0">
                <a:solidFill>
                  <a:prstClr val="white"/>
                </a:solidFill>
              </a:rPr>
              <a:t>Montgomery/W. Park, City</a:t>
            </a:r>
            <a:endParaRPr lang="en-US" sz="1200" dirty="0">
              <a:solidFill>
                <a:prstClr val="white"/>
              </a:solidFill>
            </a:endParaRPr>
          </a:p>
        </p:txBody>
      </p:sp>
      <p:sp>
        <p:nvSpPr>
          <p:cNvPr id="6" name="Line Callout 1 5"/>
          <p:cNvSpPr/>
          <p:nvPr/>
        </p:nvSpPr>
        <p:spPr>
          <a:xfrm>
            <a:off x="6591183" y="2979738"/>
            <a:ext cx="2605205" cy="1143000"/>
          </a:xfrm>
          <a:prstGeom prst="borderCallout1">
            <a:avLst>
              <a:gd name="adj1" fmla="val 61856"/>
              <a:gd name="adj2" fmla="val 451"/>
              <a:gd name="adj3" fmla="val 225611"/>
              <a:gd name="adj4" fmla="val 4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03/05/17, 09:21</a:t>
            </a:r>
            <a:endParaRPr lang="en-US" sz="1200" dirty="0">
              <a:solidFill>
                <a:prstClr val="white"/>
              </a:solidFill>
            </a:endParaRPr>
          </a:p>
          <a:p>
            <a:pPr algn="ctr" defTabSz="914400"/>
            <a:r>
              <a:rPr lang="en-US" sz="1200" dirty="0" smtClean="0">
                <a:solidFill>
                  <a:prstClr val="white"/>
                </a:solidFill>
              </a:rPr>
              <a:t>170305057 </a:t>
            </a:r>
          </a:p>
          <a:p>
            <a:pPr algn="ctr" defTabSz="914400"/>
            <a:r>
              <a:rPr lang="en-US" sz="1200" dirty="0" smtClean="0">
                <a:solidFill>
                  <a:prstClr val="white"/>
                </a:solidFill>
              </a:rPr>
              <a:t>Saundra Thomas, 47,  B/F, Unknown</a:t>
            </a:r>
          </a:p>
          <a:p>
            <a:pPr algn="ctr" defTabSz="914400"/>
            <a:r>
              <a:rPr lang="en-US" sz="1200" dirty="0" smtClean="0">
                <a:solidFill>
                  <a:prstClr val="white"/>
                </a:solidFill>
              </a:rPr>
              <a:t> 1511 E 34</a:t>
            </a:r>
            <a:r>
              <a:rPr lang="en-US" sz="1200" baseline="30000" dirty="0" smtClean="0">
                <a:solidFill>
                  <a:prstClr val="white"/>
                </a:solidFill>
              </a:rPr>
              <a:t>th</a:t>
            </a:r>
            <a:r>
              <a:rPr lang="en-US" sz="1200" dirty="0" smtClean="0">
                <a:solidFill>
                  <a:prstClr val="white"/>
                </a:solidFill>
              </a:rPr>
              <a:t>  St, City</a:t>
            </a:r>
            <a:endParaRPr lang="en-US" sz="1200" dirty="0">
              <a:solidFill>
                <a:prstClr val="white"/>
              </a:solidFill>
            </a:endParaRPr>
          </a:p>
        </p:txBody>
      </p:sp>
      <p:sp>
        <p:nvSpPr>
          <p:cNvPr id="7" name="Line Callout 1 6"/>
          <p:cNvSpPr/>
          <p:nvPr/>
        </p:nvSpPr>
        <p:spPr>
          <a:xfrm>
            <a:off x="914400" y="5181600"/>
            <a:ext cx="2497037" cy="725716"/>
          </a:xfrm>
          <a:prstGeom prst="borderCallout1">
            <a:avLst>
              <a:gd name="adj1" fmla="val 41689"/>
              <a:gd name="adj2" fmla="val 97421"/>
              <a:gd name="adj3" fmla="val 53952"/>
              <a:gd name="adj4" fmla="val 22632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09/17/17, 01:20</a:t>
            </a:r>
            <a:endParaRPr lang="en-US" sz="1200" dirty="0">
              <a:solidFill>
                <a:prstClr val="white"/>
              </a:solidFill>
            </a:endParaRPr>
          </a:p>
          <a:p>
            <a:pPr algn="ctr" defTabSz="914400"/>
            <a:r>
              <a:rPr lang="en-US" sz="1200" dirty="0" smtClean="0">
                <a:solidFill>
                  <a:prstClr val="white"/>
                </a:solidFill>
              </a:rPr>
              <a:t>170917015</a:t>
            </a:r>
          </a:p>
          <a:p>
            <a:pPr algn="ctr" defTabSz="914400"/>
            <a:r>
              <a:rPr lang="en-US" sz="1200" dirty="0" smtClean="0">
                <a:solidFill>
                  <a:prstClr val="white"/>
                </a:solidFill>
              </a:rPr>
              <a:t>Jaheim Morris, 167 B/M, Fight </a:t>
            </a:r>
          </a:p>
          <a:p>
            <a:pPr algn="ctr" defTabSz="914400"/>
            <a:r>
              <a:rPr lang="en-US" sz="1200" dirty="0" smtClean="0">
                <a:solidFill>
                  <a:prstClr val="white"/>
                </a:solidFill>
              </a:rPr>
              <a:t> Dieter/33</a:t>
            </a:r>
            <a:r>
              <a:rPr lang="en-US" sz="1200" baseline="30000" dirty="0" smtClean="0">
                <a:solidFill>
                  <a:prstClr val="white"/>
                </a:solidFill>
              </a:rPr>
              <a:t>rd</a:t>
            </a:r>
            <a:r>
              <a:rPr lang="en-US" sz="1200" dirty="0" smtClean="0">
                <a:solidFill>
                  <a:prstClr val="white"/>
                </a:solidFill>
              </a:rPr>
              <a:t> St</a:t>
            </a:r>
            <a:endParaRPr lang="en-US" sz="1200" dirty="0">
              <a:solidFill>
                <a:prstClr val="white"/>
              </a:solidFill>
            </a:endParaRPr>
          </a:p>
        </p:txBody>
      </p:sp>
      <p:sp>
        <p:nvSpPr>
          <p:cNvPr id="8" name="Line Callout 1 7"/>
          <p:cNvSpPr/>
          <p:nvPr/>
        </p:nvSpPr>
        <p:spPr>
          <a:xfrm>
            <a:off x="756493" y="2665184"/>
            <a:ext cx="2497037" cy="725716"/>
          </a:xfrm>
          <a:prstGeom prst="borderCallout1">
            <a:avLst>
              <a:gd name="adj1" fmla="val 16489"/>
              <a:gd name="adj2" fmla="val 98337"/>
              <a:gd name="adj3" fmla="val 379451"/>
              <a:gd name="adj4" fmla="val 22907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10/08/17, 02:50</a:t>
            </a:r>
            <a:endParaRPr lang="en-US" sz="1200" dirty="0">
              <a:solidFill>
                <a:prstClr val="white"/>
              </a:solidFill>
            </a:endParaRPr>
          </a:p>
          <a:p>
            <a:pPr algn="ctr" defTabSz="914400"/>
            <a:r>
              <a:rPr lang="en-US" sz="1200" dirty="0" smtClean="0">
                <a:solidFill>
                  <a:prstClr val="white"/>
                </a:solidFill>
              </a:rPr>
              <a:t>171008029</a:t>
            </a:r>
          </a:p>
          <a:p>
            <a:pPr algn="ctr" defTabSz="914400"/>
            <a:r>
              <a:rPr lang="en-US" sz="1200" dirty="0" smtClean="0">
                <a:solidFill>
                  <a:prstClr val="white"/>
                </a:solidFill>
              </a:rPr>
              <a:t>Sean Brooks, 27, B/M, Fight,</a:t>
            </a:r>
          </a:p>
          <a:p>
            <a:pPr algn="ctr" defTabSz="914400"/>
            <a:r>
              <a:rPr lang="en-US" sz="1200" dirty="0" smtClean="0">
                <a:solidFill>
                  <a:prstClr val="white"/>
                </a:solidFill>
              </a:rPr>
              <a:t>Waters/33</a:t>
            </a:r>
            <a:r>
              <a:rPr lang="en-US" sz="1200" baseline="30000" dirty="0" smtClean="0">
                <a:solidFill>
                  <a:prstClr val="white"/>
                </a:solidFill>
              </a:rPr>
              <a:t>rd</a:t>
            </a:r>
            <a:r>
              <a:rPr lang="en-US" sz="1200" dirty="0" smtClean="0">
                <a:solidFill>
                  <a:prstClr val="white"/>
                </a:solidFill>
              </a:rPr>
              <a:t> St, City</a:t>
            </a:r>
            <a:endParaRPr lang="en-US" sz="1200" dirty="0">
              <a:solidFill>
                <a:prstClr val="white"/>
              </a:solidFill>
            </a:endParaRPr>
          </a:p>
        </p:txBody>
      </p:sp>
      <p:sp>
        <p:nvSpPr>
          <p:cNvPr id="9" name="Line Callout 1 8"/>
          <p:cNvSpPr/>
          <p:nvPr/>
        </p:nvSpPr>
        <p:spPr>
          <a:xfrm>
            <a:off x="5402880" y="381000"/>
            <a:ext cx="2605205" cy="1143000"/>
          </a:xfrm>
          <a:prstGeom prst="borderCallout1">
            <a:avLst>
              <a:gd name="adj1" fmla="val 61856"/>
              <a:gd name="adj2" fmla="val 451"/>
              <a:gd name="adj3" fmla="val 126944"/>
              <a:gd name="adj4" fmla="val -704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10/29/17, 08:00</a:t>
            </a:r>
            <a:endParaRPr lang="en-US" sz="1200" dirty="0">
              <a:solidFill>
                <a:prstClr val="white"/>
              </a:solidFill>
            </a:endParaRPr>
          </a:p>
          <a:p>
            <a:pPr algn="ctr" defTabSz="914400"/>
            <a:r>
              <a:rPr lang="en-US" sz="1200" dirty="0" smtClean="0">
                <a:solidFill>
                  <a:prstClr val="white"/>
                </a:solidFill>
              </a:rPr>
              <a:t>17029029 </a:t>
            </a:r>
          </a:p>
          <a:p>
            <a:pPr algn="ctr" defTabSz="914400"/>
            <a:r>
              <a:rPr lang="en-US" sz="1200" dirty="0" smtClean="0">
                <a:solidFill>
                  <a:prstClr val="white"/>
                </a:solidFill>
              </a:rPr>
              <a:t>Matthew Harrington, 32,  B/M, Unknown</a:t>
            </a:r>
          </a:p>
          <a:p>
            <a:pPr algn="ctr" defTabSz="914400"/>
            <a:r>
              <a:rPr lang="en-US" sz="1200" dirty="0" smtClean="0">
                <a:solidFill>
                  <a:prstClr val="white"/>
                </a:solidFill>
              </a:rPr>
              <a:t> 400 </a:t>
            </a:r>
            <a:r>
              <a:rPr lang="en-US" sz="1200" dirty="0" err="1" smtClean="0">
                <a:solidFill>
                  <a:prstClr val="white"/>
                </a:solidFill>
              </a:rPr>
              <a:t>Blk</a:t>
            </a:r>
            <a:r>
              <a:rPr lang="en-US" sz="1200" dirty="0" smtClean="0">
                <a:solidFill>
                  <a:prstClr val="white"/>
                </a:solidFill>
              </a:rPr>
              <a:t> </a:t>
            </a:r>
            <a:r>
              <a:rPr lang="en-US" sz="1200" smtClean="0">
                <a:solidFill>
                  <a:prstClr val="white"/>
                </a:solidFill>
              </a:rPr>
              <a:t>W Bolton St, </a:t>
            </a:r>
            <a:r>
              <a:rPr lang="en-US" sz="1200" dirty="0" smtClean="0">
                <a:solidFill>
                  <a:prstClr val="white"/>
                </a:solidFill>
              </a:rPr>
              <a:t>City</a:t>
            </a:r>
            <a:endParaRPr lang="en-US" sz="1200" dirty="0">
              <a:solidFill>
                <a:prstClr val="white"/>
              </a:solidFill>
            </a:endParaRPr>
          </a:p>
        </p:txBody>
      </p:sp>
    </p:spTree>
    <p:extLst>
      <p:ext uri="{BB962C8B-B14F-4D97-AF65-F5344CB8AC3E}">
        <p14:creationId xmlns:p14="http://schemas.microsoft.com/office/powerpoint/2010/main" val="801207260"/>
      </p:ext>
    </p:extLst>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03573" y="70057"/>
            <a:ext cx="5290457" cy="6787943"/>
            <a:chOff x="2220686" y="70057"/>
            <a:chExt cx="5290457" cy="6787943"/>
          </a:xfrm>
        </p:grpSpPr>
        <p:grpSp>
          <p:nvGrpSpPr>
            <p:cNvPr id="3" name="Group 2"/>
            <p:cNvGrpSpPr/>
            <p:nvPr/>
          </p:nvGrpSpPr>
          <p:grpSpPr>
            <a:xfrm>
              <a:off x="2220686" y="70057"/>
              <a:ext cx="5290457" cy="6787943"/>
              <a:chOff x="726082" y="0"/>
              <a:chExt cx="7366993" cy="9010878"/>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7026275" cy="519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082" y="3875315"/>
                <a:ext cx="4686300" cy="513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Oval 6"/>
            <p:cNvSpPr/>
            <p:nvPr/>
          </p:nvSpPr>
          <p:spPr>
            <a:xfrm>
              <a:off x="2716117" y="4264893"/>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3579314" y="2317961"/>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3862861" y="1955586"/>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3779928" y="1832142"/>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4741022" y="1708898"/>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5198000" y="1832142"/>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p:nvSpPr>
          <p:spPr>
            <a:xfrm>
              <a:off x="4951112" y="1074413"/>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5288221" y="1880899"/>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TextBox 5"/>
          <p:cNvSpPr txBox="1"/>
          <p:nvPr/>
        </p:nvSpPr>
        <p:spPr>
          <a:xfrm>
            <a:off x="254000" y="1155700"/>
            <a:ext cx="1949573" cy="923330"/>
          </a:xfrm>
          <a:prstGeom prst="rect">
            <a:avLst/>
          </a:prstGeom>
          <a:solidFill>
            <a:schemeClr val="bg1"/>
          </a:solidFill>
          <a:ln w="34925">
            <a:solidFill>
              <a:schemeClr val="tx1"/>
            </a:solidFill>
          </a:ln>
          <a:effectLst>
            <a:outerShdw blurRad="50800" dist="101600" dir="2700000" algn="tl" rotWithShape="0">
              <a:prstClr val="black">
                <a:alpha val="40000"/>
              </a:prstClr>
            </a:outerShdw>
          </a:effectLst>
        </p:spPr>
        <p:txBody>
          <a:bodyPr wrap="none" rtlCol="0">
            <a:spAutoFit/>
          </a:bodyPr>
          <a:lstStyle/>
          <a:p>
            <a:r>
              <a:rPr lang="en-US" dirty="0">
                <a:solidFill>
                  <a:prstClr val="black"/>
                </a:solidFill>
              </a:rPr>
              <a:t>8</a:t>
            </a:r>
            <a:r>
              <a:rPr lang="en-US" dirty="0" smtClean="0">
                <a:solidFill>
                  <a:prstClr val="black"/>
                </a:solidFill>
              </a:rPr>
              <a:t> Homicides</a:t>
            </a:r>
          </a:p>
          <a:p>
            <a:r>
              <a:rPr lang="en-US" dirty="0" smtClean="0">
                <a:solidFill>
                  <a:prstClr val="black"/>
                </a:solidFill>
              </a:rPr>
              <a:t>5 Rape 11A</a:t>
            </a:r>
          </a:p>
          <a:p>
            <a:r>
              <a:rPr lang="en-US" dirty="0" smtClean="0">
                <a:solidFill>
                  <a:prstClr val="black"/>
                </a:solidFill>
              </a:rPr>
              <a:t>7 Rapes 11B &amp; 11C</a:t>
            </a:r>
            <a:endParaRPr lang="en-US" dirty="0">
              <a:solidFill>
                <a:prstClr val="black"/>
              </a:solidFill>
            </a:endParaRPr>
          </a:p>
        </p:txBody>
      </p:sp>
      <p:sp>
        <p:nvSpPr>
          <p:cNvPr id="15" name="Title 1"/>
          <p:cNvSpPr txBox="1">
            <a:spLocks/>
          </p:cNvSpPr>
          <p:nvPr/>
        </p:nvSpPr>
        <p:spPr>
          <a:xfrm>
            <a:off x="-1" y="571500"/>
            <a:ext cx="3702759" cy="571500"/>
          </a:xfrm>
          <a:prstGeom prst="rect">
            <a:avLst/>
          </a:prstGeom>
          <a:solidFill>
            <a:schemeClr val="bg1"/>
          </a:solidFill>
        </p:spPr>
        <p:txBody>
          <a:bodyPr>
            <a:noAutofit/>
          </a:bodyPr>
          <a:lstStyle>
            <a:lvl1pPr algn="ctr" defTabSz="914298" rtl="0" eaLnBrk="1" latinLnBrk="0" hangingPunct="1">
              <a:spcBef>
                <a:spcPct val="0"/>
              </a:spcBef>
              <a:buNone/>
              <a:defRPr sz="4400" kern="1200">
                <a:solidFill>
                  <a:schemeClr val="tx1"/>
                </a:solidFill>
                <a:latin typeface="+mj-lt"/>
                <a:ea typeface="+mj-ea"/>
                <a:cs typeface="+mj-cs"/>
              </a:defRPr>
            </a:lvl1pPr>
          </a:lstStyle>
          <a:p>
            <a:r>
              <a:rPr lang="en-US" sz="3200" dirty="0" smtClean="0">
                <a:solidFill>
                  <a:prstClr val="black"/>
                </a:solidFill>
              </a:rPr>
              <a:t>Aldermanic District 3</a:t>
            </a:r>
            <a:endParaRPr lang="en-US" sz="2800" dirty="0">
              <a:solidFill>
                <a:prstClr val="black"/>
              </a:solidFill>
            </a:endParaRPr>
          </a:p>
        </p:txBody>
      </p:sp>
      <p:sp>
        <p:nvSpPr>
          <p:cNvPr id="16" name="Line Callout 1 15"/>
          <p:cNvSpPr/>
          <p:nvPr/>
        </p:nvSpPr>
        <p:spPr>
          <a:xfrm>
            <a:off x="6570763" y="1066800"/>
            <a:ext cx="2497037" cy="725716"/>
          </a:xfrm>
          <a:prstGeom prst="borderCallout1">
            <a:avLst>
              <a:gd name="adj1" fmla="val 30139"/>
              <a:gd name="adj2" fmla="val 2516"/>
              <a:gd name="adj3" fmla="val 22452"/>
              <a:gd name="adj4" fmla="val -5686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02/16/17, 12:00</a:t>
            </a:r>
            <a:endParaRPr lang="en-US" sz="1200" dirty="0">
              <a:solidFill>
                <a:prstClr val="white"/>
              </a:solidFill>
            </a:endParaRPr>
          </a:p>
          <a:p>
            <a:pPr algn="ctr" defTabSz="914400"/>
            <a:r>
              <a:rPr lang="en-US" sz="1200" dirty="0" smtClean="0">
                <a:solidFill>
                  <a:prstClr val="white"/>
                </a:solidFill>
              </a:rPr>
              <a:t>170216086</a:t>
            </a:r>
          </a:p>
          <a:p>
            <a:pPr algn="ctr" defTabSz="914400"/>
            <a:r>
              <a:rPr lang="en-US" sz="1200" dirty="0" smtClean="0">
                <a:solidFill>
                  <a:prstClr val="white"/>
                </a:solidFill>
              </a:rPr>
              <a:t>Tristan Gray, 17 B/M, Robbery Attempt, 922 Pennsylvania Ave, City</a:t>
            </a:r>
            <a:endParaRPr lang="en-US" sz="1200" dirty="0">
              <a:solidFill>
                <a:prstClr val="white"/>
              </a:solidFill>
            </a:endParaRPr>
          </a:p>
        </p:txBody>
      </p:sp>
      <p:sp>
        <p:nvSpPr>
          <p:cNvPr id="17" name="Line Callout 1 16"/>
          <p:cNvSpPr/>
          <p:nvPr/>
        </p:nvSpPr>
        <p:spPr>
          <a:xfrm>
            <a:off x="5939605" y="3657600"/>
            <a:ext cx="2170331" cy="1066799"/>
          </a:xfrm>
          <a:prstGeom prst="borderCallout1">
            <a:avLst>
              <a:gd name="adj1" fmla="val 30139"/>
              <a:gd name="adj2" fmla="val 2516"/>
              <a:gd name="adj3" fmla="val -145941"/>
              <a:gd name="adj4" fmla="val -261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05/05/17, 22:46</a:t>
            </a:r>
            <a:endParaRPr lang="en-US" sz="1200" dirty="0">
              <a:solidFill>
                <a:prstClr val="white"/>
              </a:solidFill>
            </a:endParaRPr>
          </a:p>
          <a:p>
            <a:pPr algn="ctr" defTabSz="914400"/>
            <a:r>
              <a:rPr lang="en-US" sz="1200" dirty="0" smtClean="0">
                <a:solidFill>
                  <a:prstClr val="white"/>
                </a:solidFill>
              </a:rPr>
              <a:t>170505233 (double)</a:t>
            </a:r>
          </a:p>
          <a:p>
            <a:pPr algn="ctr" defTabSz="914400"/>
            <a:r>
              <a:rPr lang="en-US" sz="1200" dirty="0" smtClean="0">
                <a:solidFill>
                  <a:prstClr val="white"/>
                </a:solidFill>
              </a:rPr>
              <a:t>B/M, (Desmond Lanier, 25, &amp; Clarence Fleming, 23) unknown circumstances Georgia/Mississippi Ave. City</a:t>
            </a:r>
            <a:endParaRPr lang="en-US" sz="1200" dirty="0">
              <a:solidFill>
                <a:prstClr val="white"/>
              </a:solidFill>
            </a:endParaRPr>
          </a:p>
        </p:txBody>
      </p:sp>
      <p:sp>
        <p:nvSpPr>
          <p:cNvPr id="18" name="Line Callout 1 17"/>
          <p:cNvSpPr/>
          <p:nvPr/>
        </p:nvSpPr>
        <p:spPr>
          <a:xfrm>
            <a:off x="5981700" y="5029200"/>
            <a:ext cx="2497037" cy="914400"/>
          </a:xfrm>
          <a:prstGeom prst="borderCallout1">
            <a:avLst>
              <a:gd name="adj1" fmla="val 30139"/>
              <a:gd name="adj2" fmla="val 2516"/>
              <a:gd name="adj3" fmla="val -339615"/>
              <a:gd name="adj4" fmla="val -4286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08/25/17, 00:25</a:t>
            </a:r>
            <a:endParaRPr lang="en-US" sz="1200" dirty="0">
              <a:solidFill>
                <a:prstClr val="white"/>
              </a:solidFill>
            </a:endParaRPr>
          </a:p>
          <a:p>
            <a:pPr algn="ctr" defTabSz="914400"/>
            <a:r>
              <a:rPr lang="en-US" sz="1200" dirty="0" smtClean="0">
                <a:solidFill>
                  <a:prstClr val="white"/>
                </a:solidFill>
              </a:rPr>
              <a:t>170825005</a:t>
            </a:r>
          </a:p>
          <a:p>
            <a:pPr algn="ctr" defTabSz="914400"/>
            <a:r>
              <a:rPr lang="en-US" sz="1200" dirty="0" smtClean="0">
                <a:solidFill>
                  <a:prstClr val="white"/>
                </a:solidFill>
              </a:rPr>
              <a:t>Raphael Morrell, 28, B/M, Dispute, Acquaintances, 500 Pennsylvania Ave #1918, City</a:t>
            </a:r>
            <a:endParaRPr lang="en-US" sz="1200" dirty="0">
              <a:solidFill>
                <a:prstClr val="white"/>
              </a:solidFill>
            </a:endParaRPr>
          </a:p>
        </p:txBody>
      </p:sp>
      <p:sp>
        <p:nvSpPr>
          <p:cNvPr id="19" name="Line Callout 1 18"/>
          <p:cNvSpPr/>
          <p:nvPr/>
        </p:nvSpPr>
        <p:spPr>
          <a:xfrm>
            <a:off x="3505200" y="5791200"/>
            <a:ext cx="2219848" cy="914400"/>
          </a:xfrm>
          <a:prstGeom prst="borderCallout1">
            <a:avLst>
              <a:gd name="adj1" fmla="val 34293"/>
              <a:gd name="adj2" fmla="val 3243"/>
              <a:gd name="adj3" fmla="val -395646"/>
              <a:gd name="adj4" fmla="val 2108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03/05/17, 09:21</a:t>
            </a:r>
            <a:endParaRPr lang="en-US" sz="1200" dirty="0">
              <a:solidFill>
                <a:prstClr val="white"/>
              </a:solidFill>
            </a:endParaRPr>
          </a:p>
          <a:p>
            <a:pPr algn="ctr" defTabSz="914400"/>
            <a:r>
              <a:rPr lang="en-US" sz="1200" dirty="0" smtClean="0">
                <a:solidFill>
                  <a:prstClr val="white"/>
                </a:solidFill>
              </a:rPr>
              <a:t>170305057</a:t>
            </a:r>
          </a:p>
          <a:p>
            <a:pPr algn="ctr" defTabSz="914400"/>
            <a:r>
              <a:rPr lang="en-US" sz="1200" dirty="0" smtClean="0">
                <a:solidFill>
                  <a:prstClr val="white"/>
                </a:solidFill>
              </a:rPr>
              <a:t>Saundra Thomas, 47, B/F, Unknown Circumstances</a:t>
            </a:r>
          </a:p>
          <a:p>
            <a:pPr algn="ctr" defTabSz="914400"/>
            <a:r>
              <a:rPr lang="en-US" sz="1200" dirty="0" smtClean="0">
                <a:solidFill>
                  <a:prstClr val="white"/>
                </a:solidFill>
              </a:rPr>
              <a:t>1511 E 34</a:t>
            </a:r>
            <a:r>
              <a:rPr lang="en-US" sz="1200" baseline="30000" dirty="0" smtClean="0">
                <a:solidFill>
                  <a:prstClr val="white"/>
                </a:solidFill>
              </a:rPr>
              <a:t>th</a:t>
            </a:r>
            <a:r>
              <a:rPr lang="en-US" sz="1200" dirty="0" smtClean="0">
                <a:solidFill>
                  <a:prstClr val="white"/>
                </a:solidFill>
              </a:rPr>
              <a:t> St, City</a:t>
            </a:r>
            <a:endParaRPr lang="en-US" sz="1200" dirty="0">
              <a:solidFill>
                <a:prstClr val="white"/>
              </a:solidFill>
            </a:endParaRPr>
          </a:p>
        </p:txBody>
      </p:sp>
      <p:sp>
        <p:nvSpPr>
          <p:cNvPr id="20" name="Line Callout 1 19"/>
          <p:cNvSpPr/>
          <p:nvPr/>
        </p:nvSpPr>
        <p:spPr>
          <a:xfrm>
            <a:off x="609600" y="4724400"/>
            <a:ext cx="1679832" cy="1066800"/>
          </a:xfrm>
          <a:prstGeom prst="borderCallout1">
            <a:avLst>
              <a:gd name="adj1" fmla="val -24463"/>
              <a:gd name="adj2" fmla="val 126239"/>
              <a:gd name="adj3" fmla="val 55946"/>
              <a:gd name="adj4" fmla="val 9908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12/15/17</a:t>
            </a:r>
          </a:p>
          <a:p>
            <a:pPr algn="ctr" defTabSz="914400"/>
            <a:r>
              <a:rPr lang="en-US" sz="1200" dirty="0" smtClean="0">
                <a:solidFill>
                  <a:prstClr val="white"/>
                </a:solidFill>
              </a:rPr>
              <a:t>171215032</a:t>
            </a:r>
          </a:p>
          <a:p>
            <a:pPr algn="ctr" defTabSz="914400"/>
            <a:r>
              <a:rPr lang="en-US" sz="1200" dirty="0" smtClean="0">
                <a:solidFill>
                  <a:prstClr val="white"/>
                </a:solidFill>
              </a:rPr>
              <a:t>Theron Warren, 40, B/M</a:t>
            </a:r>
          </a:p>
          <a:p>
            <a:pPr algn="ctr" defTabSz="914400"/>
            <a:r>
              <a:rPr lang="en-US" sz="1200" dirty="0" smtClean="0">
                <a:solidFill>
                  <a:prstClr val="white"/>
                </a:solidFill>
              </a:rPr>
              <a:t>1206 E. 67</a:t>
            </a:r>
            <a:r>
              <a:rPr lang="en-US" sz="1200" baseline="30000" dirty="0" smtClean="0">
                <a:solidFill>
                  <a:prstClr val="white"/>
                </a:solidFill>
              </a:rPr>
              <a:t>th</a:t>
            </a:r>
            <a:r>
              <a:rPr lang="en-US" sz="1200" dirty="0" smtClean="0">
                <a:solidFill>
                  <a:prstClr val="white"/>
                </a:solidFill>
              </a:rPr>
              <a:t> Street</a:t>
            </a:r>
          </a:p>
        </p:txBody>
      </p:sp>
      <p:sp>
        <p:nvSpPr>
          <p:cNvPr id="21" name="Line Callout 1 20"/>
          <p:cNvSpPr/>
          <p:nvPr/>
        </p:nvSpPr>
        <p:spPr>
          <a:xfrm>
            <a:off x="685800" y="3048000"/>
            <a:ext cx="2219848" cy="914400"/>
          </a:xfrm>
          <a:prstGeom prst="borderCallout1">
            <a:avLst>
              <a:gd name="adj1" fmla="val 34293"/>
              <a:gd name="adj2" fmla="val 3243"/>
              <a:gd name="adj3" fmla="val -56840"/>
              <a:gd name="adj4" fmla="val 12990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9/13/17</a:t>
            </a:r>
            <a:endParaRPr lang="en-US" sz="1200" dirty="0">
              <a:solidFill>
                <a:prstClr val="white"/>
              </a:solidFill>
            </a:endParaRPr>
          </a:p>
          <a:p>
            <a:pPr algn="ctr" defTabSz="914400"/>
            <a:r>
              <a:rPr lang="en-US" sz="1200" dirty="0" smtClean="0">
                <a:solidFill>
                  <a:prstClr val="white"/>
                </a:solidFill>
              </a:rPr>
              <a:t>170913072 </a:t>
            </a:r>
            <a:r>
              <a:rPr lang="en-US" sz="1200" dirty="0" err="1" smtClean="0">
                <a:solidFill>
                  <a:prstClr val="white"/>
                </a:solidFill>
              </a:rPr>
              <a:t>Arraffi</a:t>
            </a:r>
            <a:r>
              <a:rPr lang="en-US" sz="1200" dirty="0" smtClean="0">
                <a:solidFill>
                  <a:prstClr val="white"/>
                </a:solidFill>
              </a:rPr>
              <a:t> Williams, 18, B/M, Group/gang </a:t>
            </a:r>
          </a:p>
          <a:p>
            <a:pPr algn="ctr" defTabSz="914400"/>
            <a:r>
              <a:rPr lang="en-US" sz="1200" dirty="0" smtClean="0">
                <a:solidFill>
                  <a:prstClr val="white"/>
                </a:solidFill>
              </a:rPr>
              <a:t>E. </a:t>
            </a:r>
            <a:r>
              <a:rPr lang="en-US" sz="1200" smtClean="0">
                <a:solidFill>
                  <a:prstClr val="white"/>
                </a:solidFill>
              </a:rPr>
              <a:t>40</a:t>
            </a:r>
            <a:r>
              <a:rPr lang="en-US" sz="1200" baseline="30000" smtClean="0">
                <a:solidFill>
                  <a:prstClr val="white"/>
                </a:solidFill>
              </a:rPr>
              <a:t>TH</a:t>
            </a:r>
            <a:r>
              <a:rPr lang="en-US" sz="1200" smtClean="0">
                <a:solidFill>
                  <a:prstClr val="white"/>
                </a:solidFill>
              </a:rPr>
              <a:t>/Ash, </a:t>
            </a:r>
            <a:r>
              <a:rPr lang="en-US" sz="1200" dirty="0" smtClean="0">
                <a:solidFill>
                  <a:prstClr val="white"/>
                </a:solidFill>
              </a:rPr>
              <a:t>City</a:t>
            </a:r>
            <a:endParaRPr lang="en-US" sz="1200" dirty="0">
              <a:solidFill>
                <a:prstClr val="white"/>
              </a:solidFill>
            </a:endParaRPr>
          </a:p>
        </p:txBody>
      </p:sp>
      <p:sp>
        <p:nvSpPr>
          <p:cNvPr id="22" name="Oval 21"/>
          <p:cNvSpPr/>
          <p:nvPr/>
        </p:nvSpPr>
        <p:spPr>
          <a:xfrm>
            <a:off x="3886259" y="228600"/>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Line Callout 1 22"/>
          <p:cNvSpPr/>
          <p:nvPr/>
        </p:nvSpPr>
        <p:spPr>
          <a:xfrm>
            <a:off x="5369680" y="145104"/>
            <a:ext cx="2497037" cy="725716"/>
          </a:xfrm>
          <a:prstGeom prst="borderCallout1">
            <a:avLst>
              <a:gd name="adj1" fmla="val 30139"/>
              <a:gd name="adj2" fmla="val 2516"/>
              <a:gd name="adj3" fmla="val 25602"/>
              <a:gd name="adj4" fmla="val -5320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01/10/17, 12:15</a:t>
            </a:r>
            <a:endParaRPr lang="en-US" sz="1200" dirty="0">
              <a:solidFill>
                <a:prstClr val="white"/>
              </a:solidFill>
            </a:endParaRPr>
          </a:p>
          <a:p>
            <a:pPr algn="ctr" defTabSz="914400"/>
            <a:r>
              <a:rPr lang="en-US" sz="1200" dirty="0" smtClean="0">
                <a:solidFill>
                  <a:prstClr val="white"/>
                </a:solidFill>
              </a:rPr>
              <a:t>170110075</a:t>
            </a:r>
          </a:p>
          <a:p>
            <a:pPr algn="ctr" defTabSz="914400"/>
            <a:r>
              <a:rPr lang="en-US" sz="1200" dirty="0" smtClean="0">
                <a:solidFill>
                  <a:prstClr val="white"/>
                </a:solidFill>
              </a:rPr>
              <a:t>Joseph Billings, 56 W/M, Fight ,</a:t>
            </a:r>
          </a:p>
          <a:p>
            <a:pPr algn="ctr" defTabSz="914400"/>
            <a:r>
              <a:rPr lang="en-US" sz="1200" dirty="0" smtClean="0">
                <a:solidFill>
                  <a:prstClr val="white"/>
                </a:solidFill>
              </a:rPr>
              <a:t>President/Truman</a:t>
            </a:r>
            <a:endParaRPr lang="en-US" sz="1200" dirty="0">
              <a:solidFill>
                <a:prstClr val="white"/>
              </a:solidFill>
            </a:endParaRPr>
          </a:p>
        </p:txBody>
      </p:sp>
    </p:spTree>
    <p:extLst>
      <p:ext uri="{BB962C8B-B14F-4D97-AF65-F5344CB8AC3E}">
        <p14:creationId xmlns:p14="http://schemas.microsoft.com/office/powerpoint/2010/main" val="1611961473"/>
      </p:ext>
    </p:extLst>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05762" y="100584"/>
            <a:ext cx="5041038" cy="6757416"/>
            <a:chOff x="1105762" y="100584"/>
            <a:chExt cx="5041038" cy="6757416"/>
          </a:xfrm>
        </p:grpSpPr>
        <p:grpSp>
          <p:nvGrpSpPr>
            <p:cNvPr id="4" name="Group 3"/>
            <p:cNvGrpSpPr/>
            <p:nvPr/>
          </p:nvGrpSpPr>
          <p:grpSpPr>
            <a:xfrm>
              <a:off x="1105762" y="100584"/>
              <a:ext cx="5041038" cy="6757416"/>
              <a:chOff x="1020034" y="-5979257"/>
              <a:chExt cx="7899602" cy="10907554"/>
            </a:xfrm>
          </p:grpSpPr>
          <p:grpSp>
            <p:nvGrpSpPr>
              <p:cNvPr id="3" name="Group 2"/>
              <p:cNvGrpSpPr/>
              <p:nvPr/>
            </p:nvGrpSpPr>
            <p:grpSpPr>
              <a:xfrm>
                <a:off x="1127611" y="-5979257"/>
                <a:ext cx="7792025" cy="9517195"/>
                <a:chOff x="-145038" y="-1262290"/>
                <a:chExt cx="7792025" cy="9517195"/>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812" y="-1262290"/>
                  <a:ext cx="6607175" cy="513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38" y="3522568"/>
                  <a:ext cx="7597775" cy="4732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034" y="2215260"/>
                <a:ext cx="3665537" cy="271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Oval 7"/>
            <p:cNvSpPr/>
            <p:nvPr/>
          </p:nvSpPr>
          <p:spPr>
            <a:xfrm>
              <a:off x="5529412" y="2719177"/>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 name="TextBox 8"/>
          <p:cNvSpPr txBox="1"/>
          <p:nvPr/>
        </p:nvSpPr>
        <p:spPr>
          <a:xfrm>
            <a:off x="5936343" y="1068614"/>
            <a:ext cx="2066591" cy="923330"/>
          </a:xfrm>
          <a:prstGeom prst="rect">
            <a:avLst/>
          </a:prstGeom>
          <a:solidFill>
            <a:schemeClr val="bg1"/>
          </a:solidFill>
          <a:ln w="34925">
            <a:solidFill>
              <a:schemeClr val="tx1"/>
            </a:solidFill>
          </a:ln>
          <a:effectLst>
            <a:outerShdw blurRad="50800" dist="101600" dir="2700000" algn="tl" rotWithShape="0">
              <a:prstClr val="black">
                <a:alpha val="40000"/>
              </a:prstClr>
            </a:outerShdw>
          </a:effectLst>
        </p:spPr>
        <p:txBody>
          <a:bodyPr wrap="none" rtlCol="0">
            <a:spAutoFit/>
          </a:bodyPr>
          <a:lstStyle/>
          <a:p>
            <a:r>
              <a:rPr lang="en-US" dirty="0" smtClean="0">
                <a:solidFill>
                  <a:prstClr val="black"/>
                </a:solidFill>
              </a:rPr>
              <a:t>1 Homicide</a:t>
            </a:r>
          </a:p>
          <a:p>
            <a:r>
              <a:rPr lang="en-US" dirty="0">
                <a:solidFill>
                  <a:prstClr val="black"/>
                </a:solidFill>
              </a:rPr>
              <a:t>4</a:t>
            </a:r>
            <a:r>
              <a:rPr lang="en-US" dirty="0" smtClean="0">
                <a:solidFill>
                  <a:prstClr val="black"/>
                </a:solidFill>
              </a:rPr>
              <a:t> Rape 11A</a:t>
            </a:r>
          </a:p>
          <a:p>
            <a:r>
              <a:rPr lang="en-US" dirty="0" smtClean="0">
                <a:solidFill>
                  <a:prstClr val="black"/>
                </a:solidFill>
              </a:rPr>
              <a:t>10 Rapes 11B &amp; 11C</a:t>
            </a:r>
            <a:endParaRPr lang="en-US" dirty="0">
              <a:solidFill>
                <a:prstClr val="black"/>
              </a:solidFill>
            </a:endParaRPr>
          </a:p>
        </p:txBody>
      </p:sp>
      <p:sp>
        <p:nvSpPr>
          <p:cNvPr id="12" name="Title 1"/>
          <p:cNvSpPr txBox="1">
            <a:spLocks/>
          </p:cNvSpPr>
          <p:nvPr/>
        </p:nvSpPr>
        <p:spPr>
          <a:xfrm>
            <a:off x="5212641" y="381000"/>
            <a:ext cx="3702759" cy="571500"/>
          </a:xfrm>
          <a:prstGeom prst="rect">
            <a:avLst/>
          </a:prstGeom>
          <a:solidFill>
            <a:schemeClr val="bg1"/>
          </a:solidFill>
        </p:spPr>
        <p:txBody>
          <a:bodyPr>
            <a:noAutofit/>
          </a:bodyPr>
          <a:lstStyle>
            <a:lvl1pPr algn="ctr" defTabSz="914298" rtl="0" eaLnBrk="1" latinLnBrk="0" hangingPunct="1">
              <a:spcBef>
                <a:spcPct val="0"/>
              </a:spcBef>
              <a:buNone/>
              <a:defRPr sz="4400" kern="1200">
                <a:solidFill>
                  <a:schemeClr val="tx1"/>
                </a:solidFill>
                <a:latin typeface="+mj-lt"/>
                <a:ea typeface="+mj-ea"/>
                <a:cs typeface="+mj-cs"/>
              </a:defRPr>
            </a:lvl1pPr>
          </a:lstStyle>
          <a:p>
            <a:r>
              <a:rPr lang="en-US" sz="3200" dirty="0" smtClean="0">
                <a:solidFill>
                  <a:prstClr val="black"/>
                </a:solidFill>
              </a:rPr>
              <a:t>Aldermanic District 4</a:t>
            </a:r>
            <a:endParaRPr lang="en-US" sz="2800" dirty="0">
              <a:solidFill>
                <a:prstClr val="black"/>
              </a:solidFill>
            </a:endParaRPr>
          </a:p>
        </p:txBody>
      </p:sp>
      <p:sp>
        <p:nvSpPr>
          <p:cNvPr id="13" name="Line Callout 1 12"/>
          <p:cNvSpPr/>
          <p:nvPr/>
        </p:nvSpPr>
        <p:spPr>
          <a:xfrm>
            <a:off x="6418363" y="2556437"/>
            <a:ext cx="2497037" cy="725716"/>
          </a:xfrm>
          <a:prstGeom prst="borderCallout1">
            <a:avLst>
              <a:gd name="adj1" fmla="val 30139"/>
              <a:gd name="adj2" fmla="val 2516"/>
              <a:gd name="adj3" fmla="val 42402"/>
              <a:gd name="adj4" fmla="val -2634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10/08/17, 18:53</a:t>
            </a:r>
            <a:endParaRPr lang="en-US" sz="1200" dirty="0">
              <a:solidFill>
                <a:prstClr val="white"/>
              </a:solidFill>
            </a:endParaRPr>
          </a:p>
          <a:p>
            <a:pPr algn="ctr" defTabSz="914400"/>
            <a:r>
              <a:rPr lang="en-US" sz="1200" dirty="0" smtClean="0">
                <a:solidFill>
                  <a:prstClr val="white"/>
                </a:solidFill>
              </a:rPr>
              <a:t>17108142</a:t>
            </a:r>
          </a:p>
          <a:p>
            <a:pPr algn="ctr" defTabSz="914400"/>
            <a:r>
              <a:rPr lang="en-US" sz="1200" dirty="0" smtClean="0">
                <a:solidFill>
                  <a:prstClr val="white"/>
                </a:solidFill>
              </a:rPr>
              <a:t>Shawn </a:t>
            </a:r>
            <a:r>
              <a:rPr lang="en-US" sz="1200" dirty="0" err="1" smtClean="0">
                <a:solidFill>
                  <a:prstClr val="white"/>
                </a:solidFill>
              </a:rPr>
              <a:t>Rhinehart</a:t>
            </a:r>
            <a:r>
              <a:rPr lang="en-US" sz="1200" dirty="0" smtClean="0">
                <a:solidFill>
                  <a:prstClr val="white"/>
                </a:solidFill>
              </a:rPr>
              <a:t>, 22 B/M, Unknown, 5513 Betty </a:t>
            </a:r>
            <a:r>
              <a:rPr lang="en-US" sz="1200" dirty="0" err="1" smtClean="0">
                <a:solidFill>
                  <a:prstClr val="white"/>
                </a:solidFill>
              </a:rPr>
              <a:t>Dr</a:t>
            </a:r>
            <a:r>
              <a:rPr lang="en-US" sz="1200" dirty="0" smtClean="0">
                <a:solidFill>
                  <a:prstClr val="white"/>
                </a:solidFill>
              </a:rPr>
              <a:t>, City</a:t>
            </a:r>
            <a:endParaRPr lang="en-US" sz="1200" dirty="0">
              <a:solidFill>
                <a:prstClr val="white"/>
              </a:solidFill>
            </a:endParaRPr>
          </a:p>
        </p:txBody>
      </p:sp>
    </p:spTree>
    <p:extLst>
      <p:ext uri="{BB962C8B-B14F-4D97-AF65-F5344CB8AC3E}">
        <p14:creationId xmlns:p14="http://schemas.microsoft.com/office/powerpoint/2010/main" val="1453154762"/>
      </p:ext>
    </p:extLst>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6259" y="0"/>
            <a:ext cx="8106305" cy="6858000"/>
            <a:chOff x="186259" y="0"/>
            <a:chExt cx="8106305" cy="6858000"/>
          </a:xfrm>
        </p:grpSpPr>
        <p:grpSp>
          <p:nvGrpSpPr>
            <p:cNvPr id="4" name="Group 3"/>
            <p:cNvGrpSpPr/>
            <p:nvPr/>
          </p:nvGrpSpPr>
          <p:grpSpPr>
            <a:xfrm>
              <a:off x="186259" y="0"/>
              <a:ext cx="8106305" cy="6858000"/>
              <a:chOff x="-2726738" y="0"/>
              <a:chExt cx="10697576" cy="934516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163" y="0"/>
                <a:ext cx="6797675" cy="465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6738" y="4190571"/>
                <a:ext cx="9308807" cy="5154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Oval 6"/>
            <p:cNvSpPr/>
            <p:nvPr/>
          </p:nvSpPr>
          <p:spPr>
            <a:xfrm>
              <a:off x="6561652" y="596755"/>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7429547" y="596755"/>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7211666" y="1375183"/>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6685096" y="1280695"/>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5829180" y="5849211"/>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 name="TextBox 11"/>
          <p:cNvSpPr txBox="1"/>
          <p:nvPr/>
        </p:nvSpPr>
        <p:spPr>
          <a:xfrm>
            <a:off x="798286" y="1036962"/>
            <a:ext cx="1949573" cy="923330"/>
          </a:xfrm>
          <a:prstGeom prst="rect">
            <a:avLst/>
          </a:prstGeom>
          <a:solidFill>
            <a:schemeClr val="bg1"/>
          </a:solidFill>
          <a:ln w="34925">
            <a:solidFill>
              <a:schemeClr val="tx1"/>
            </a:solidFill>
          </a:ln>
          <a:effectLst>
            <a:outerShdw blurRad="50800" dist="101600" dir="2700000" algn="tl" rotWithShape="0">
              <a:prstClr val="black">
                <a:alpha val="40000"/>
              </a:prstClr>
            </a:outerShdw>
          </a:effectLst>
        </p:spPr>
        <p:txBody>
          <a:bodyPr wrap="none" rtlCol="0">
            <a:spAutoFit/>
          </a:bodyPr>
          <a:lstStyle/>
          <a:p>
            <a:r>
              <a:rPr lang="en-US" dirty="0" smtClean="0">
                <a:solidFill>
                  <a:prstClr val="black"/>
                </a:solidFill>
              </a:rPr>
              <a:t>5 Homicides</a:t>
            </a:r>
          </a:p>
          <a:p>
            <a:r>
              <a:rPr lang="en-US" dirty="0">
                <a:solidFill>
                  <a:prstClr val="black"/>
                </a:solidFill>
              </a:rPr>
              <a:t>3</a:t>
            </a:r>
            <a:r>
              <a:rPr lang="en-US" dirty="0" smtClean="0">
                <a:solidFill>
                  <a:prstClr val="black"/>
                </a:solidFill>
              </a:rPr>
              <a:t> Rape 11A</a:t>
            </a:r>
          </a:p>
          <a:p>
            <a:r>
              <a:rPr lang="en-US" dirty="0">
                <a:solidFill>
                  <a:prstClr val="black"/>
                </a:solidFill>
              </a:rPr>
              <a:t>5</a:t>
            </a:r>
            <a:r>
              <a:rPr lang="en-US" dirty="0" smtClean="0">
                <a:solidFill>
                  <a:prstClr val="black"/>
                </a:solidFill>
              </a:rPr>
              <a:t> Rapes 11B &amp; 11C</a:t>
            </a:r>
            <a:endParaRPr lang="en-US" dirty="0">
              <a:solidFill>
                <a:prstClr val="black"/>
              </a:solidFill>
            </a:endParaRPr>
          </a:p>
        </p:txBody>
      </p:sp>
      <p:sp>
        <p:nvSpPr>
          <p:cNvPr id="13" name="Title 1"/>
          <p:cNvSpPr txBox="1">
            <a:spLocks/>
          </p:cNvSpPr>
          <p:nvPr/>
        </p:nvSpPr>
        <p:spPr>
          <a:xfrm>
            <a:off x="-1" y="381000"/>
            <a:ext cx="3702759" cy="655962"/>
          </a:xfrm>
          <a:prstGeom prst="rect">
            <a:avLst/>
          </a:prstGeom>
          <a:solidFill>
            <a:schemeClr val="bg1"/>
          </a:solidFill>
        </p:spPr>
        <p:txBody>
          <a:bodyPr>
            <a:noAutofit/>
          </a:bodyPr>
          <a:lstStyle>
            <a:lvl1pPr algn="ctr" defTabSz="914298" rtl="0" eaLnBrk="1" latinLnBrk="0" hangingPunct="1">
              <a:spcBef>
                <a:spcPct val="0"/>
              </a:spcBef>
              <a:buNone/>
              <a:defRPr sz="4400" kern="1200">
                <a:solidFill>
                  <a:schemeClr val="tx1"/>
                </a:solidFill>
                <a:latin typeface="+mj-lt"/>
                <a:ea typeface="+mj-ea"/>
                <a:cs typeface="+mj-cs"/>
              </a:defRPr>
            </a:lvl1pPr>
          </a:lstStyle>
          <a:p>
            <a:r>
              <a:rPr lang="en-US" sz="3200" dirty="0" smtClean="0">
                <a:solidFill>
                  <a:prstClr val="black"/>
                </a:solidFill>
              </a:rPr>
              <a:t>Aldermanic District 5</a:t>
            </a:r>
            <a:endParaRPr lang="en-US" sz="2800" dirty="0">
              <a:solidFill>
                <a:prstClr val="black"/>
              </a:solidFill>
            </a:endParaRPr>
          </a:p>
        </p:txBody>
      </p:sp>
      <p:sp>
        <p:nvSpPr>
          <p:cNvPr id="14" name="Line Callout 1 13"/>
          <p:cNvSpPr/>
          <p:nvPr/>
        </p:nvSpPr>
        <p:spPr>
          <a:xfrm>
            <a:off x="1231073" y="2411353"/>
            <a:ext cx="2274127" cy="712847"/>
          </a:xfrm>
          <a:prstGeom prst="borderCallout1">
            <a:avLst>
              <a:gd name="adj1" fmla="val 41114"/>
              <a:gd name="adj2" fmla="val 97630"/>
              <a:gd name="adj3" fmla="val -225502"/>
              <a:gd name="adj4" fmla="val 23577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smtClean="0">
              <a:solidFill>
                <a:prstClr val="white"/>
              </a:solidFill>
            </a:endParaRPr>
          </a:p>
          <a:p>
            <a:pPr algn="ctr" defTabSz="914400"/>
            <a:r>
              <a:rPr lang="en-US" sz="1200" dirty="0" smtClean="0">
                <a:solidFill>
                  <a:prstClr val="white"/>
                </a:solidFill>
              </a:rPr>
              <a:t>06/30/17, 08:15</a:t>
            </a:r>
          </a:p>
          <a:p>
            <a:pPr algn="ctr" defTabSz="914400"/>
            <a:r>
              <a:rPr lang="en-US" sz="1200" dirty="0" smtClean="0">
                <a:solidFill>
                  <a:prstClr val="white"/>
                </a:solidFill>
              </a:rPr>
              <a:t>170630032</a:t>
            </a:r>
          </a:p>
          <a:p>
            <a:pPr algn="ctr" defTabSz="914400"/>
            <a:r>
              <a:rPr lang="en-US" sz="1200" dirty="0" err="1" smtClean="0">
                <a:solidFill>
                  <a:prstClr val="white"/>
                </a:solidFill>
              </a:rPr>
              <a:t>Marquice</a:t>
            </a:r>
            <a:r>
              <a:rPr lang="en-US" sz="1200" dirty="0" smtClean="0">
                <a:solidFill>
                  <a:prstClr val="white"/>
                </a:solidFill>
              </a:rPr>
              <a:t> Allen, 34, B/M, domestic, 1117 W 49</a:t>
            </a:r>
            <a:r>
              <a:rPr lang="en-US" sz="1200" baseline="30000" dirty="0" smtClean="0">
                <a:solidFill>
                  <a:prstClr val="white"/>
                </a:solidFill>
              </a:rPr>
              <a:t>th</a:t>
            </a:r>
            <a:r>
              <a:rPr lang="en-US" sz="1200" dirty="0" smtClean="0">
                <a:solidFill>
                  <a:prstClr val="white"/>
                </a:solidFill>
              </a:rPr>
              <a:t> St</a:t>
            </a:r>
          </a:p>
          <a:p>
            <a:pPr algn="ctr" defTabSz="914400"/>
            <a:endParaRPr lang="en-US" sz="1200" dirty="0">
              <a:solidFill>
                <a:prstClr val="white"/>
              </a:solidFill>
            </a:endParaRPr>
          </a:p>
        </p:txBody>
      </p:sp>
      <p:sp>
        <p:nvSpPr>
          <p:cNvPr id="15" name="Line Callout 1 14"/>
          <p:cNvSpPr/>
          <p:nvPr/>
        </p:nvSpPr>
        <p:spPr>
          <a:xfrm>
            <a:off x="1459673" y="3581400"/>
            <a:ext cx="2274127" cy="838200"/>
          </a:xfrm>
          <a:prstGeom prst="borderCallout1">
            <a:avLst>
              <a:gd name="adj1" fmla="val 41114"/>
              <a:gd name="adj2" fmla="val 97630"/>
              <a:gd name="adj3" fmla="val -249053"/>
              <a:gd name="adj4" fmla="val 2320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06/27/17, 01:00</a:t>
            </a:r>
          </a:p>
          <a:p>
            <a:pPr algn="ctr" defTabSz="914400"/>
            <a:r>
              <a:rPr lang="en-US" sz="1200" dirty="0" smtClean="0">
                <a:solidFill>
                  <a:prstClr val="white"/>
                </a:solidFill>
              </a:rPr>
              <a:t>170627006</a:t>
            </a:r>
          </a:p>
          <a:p>
            <a:pPr algn="ctr" defTabSz="914400"/>
            <a:r>
              <a:rPr lang="en-US" sz="1200" dirty="0" smtClean="0">
                <a:solidFill>
                  <a:prstClr val="white"/>
                </a:solidFill>
              </a:rPr>
              <a:t>Joshua Williams, 24,B/M, unknown circumstances</a:t>
            </a:r>
            <a:endParaRPr lang="en-US" sz="1200" dirty="0">
              <a:solidFill>
                <a:prstClr val="white"/>
              </a:solidFill>
            </a:endParaRPr>
          </a:p>
          <a:p>
            <a:pPr algn="ctr" defTabSz="914400"/>
            <a:r>
              <a:rPr lang="en-US" sz="1200" dirty="0" smtClean="0">
                <a:solidFill>
                  <a:prstClr val="white"/>
                </a:solidFill>
              </a:rPr>
              <a:t>714 W 57</a:t>
            </a:r>
            <a:r>
              <a:rPr lang="en-US" sz="1200" baseline="30000" dirty="0" smtClean="0">
                <a:solidFill>
                  <a:prstClr val="white"/>
                </a:solidFill>
              </a:rPr>
              <a:t>th</a:t>
            </a:r>
            <a:r>
              <a:rPr lang="en-US" sz="1200" dirty="0" smtClean="0">
                <a:solidFill>
                  <a:prstClr val="white"/>
                </a:solidFill>
              </a:rPr>
              <a:t> St</a:t>
            </a:r>
            <a:endParaRPr lang="en-US" sz="1200" dirty="0">
              <a:solidFill>
                <a:prstClr val="white"/>
              </a:solidFill>
            </a:endParaRPr>
          </a:p>
        </p:txBody>
      </p:sp>
      <p:sp>
        <p:nvSpPr>
          <p:cNvPr id="16" name="Line Callout 1 15"/>
          <p:cNvSpPr/>
          <p:nvPr/>
        </p:nvSpPr>
        <p:spPr>
          <a:xfrm>
            <a:off x="6869873" y="3505200"/>
            <a:ext cx="2274127" cy="914400"/>
          </a:xfrm>
          <a:prstGeom prst="borderCallout1">
            <a:avLst>
              <a:gd name="adj1" fmla="val 2364"/>
              <a:gd name="adj2" fmla="val 11767"/>
              <a:gd name="adj3" fmla="val -204767"/>
              <a:gd name="adj4" fmla="val 2012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04/30/17, 22:12</a:t>
            </a:r>
          </a:p>
          <a:p>
            <a:pPr algn="ctr" defTabSz="914400"/>
            <a:r>
              <a:rPr lang="en-US" sz="1200" dirty="0" smtClean="0">
                <a:solidFill>
                  <a:prstClr val="white"/>
                </a:solidFill>
              </a:rPr>
              <a:t>170430160</a:t>
            </a:r>
          </a:p>
          <a:p>
            <a:pPr algn="ctr" defTabSz="914400"/>
            <a:r>
              <a:rPr lang="en-US" sz="1200" dirty="0" smtClean="0">
                <a:solidFill>
                  <a:prstClr val="white"/>
                </a:solidFill>
              </a:rPr>
              <a:t>Carlton Frazier, 37, B/M, unknown circumstances</a:t>
            </a:r>
            <a:endParaRPr lang="en-US" sz="1200" dirty="0">
              <a:solidFill>
                <a:prstClr val="white"/>
              </a:solidFill>
            </a:endParaRPr>
          </a:p>
          <a:p>
            <a:pPr algn="ctr" defTabSz="914400"/>
            <a:r>
              <a:rPr lang="en-US" sz="1200" dirty="0" smtClean="0">
                <a:solidFill>
                  <a:prstClr val="white"/>
                </a:solidFill>
              </a:rPr>
              <a:t>208 W 57</a:t>
            </a:r>
            <a:r>
              <a:rPr lang="en-US" sz="1200" baseline="30000" dirty="0" smtClean="0">
                <a:solidFill>
                  <a:prstClr val="white"/>
                </a:solidFill>
              </a:rPr>
              <a:t>th</a:t>
            </a:r>
            <a:r>
              <a:rPr lang="en-US" sz="1200" dirty="0" smtClean="0">
                <a:solidFill>
                  <a:prstClr val="white"/>
                </a:solidFill>
              </a:rPr>
              <a:t> St, City</a:t>
            </a:r>
            <a:endParaRPr lang="en-US" sz="1200" dirty="0">
              <a:solidFill>
                <a:prstClr val="white"/>
              </a:solidFill>
            </a:endParaRPr>
          </a:p>
        </p:txBody>
      </p:sp>
      <p:sp>
        <p:nvSpPr>
          <p:cNvPr id="17" name="Line Callout 1 16"/>
          <p:cNvSpPr/>
          <p:nvPr/>
        </p:nvSpPr>
        <p:spPr>
          <a:xfrm>
            <a:off x="7467600" y="1676400"/>
            <a:ext cx="1679832" cy="1066800"/>
          </a:xfrm>
          <a:prstGeom prst="borderCallout1">
            <a:avLst>
              <a:gd name="adj1" fmla="val 62248"/>
              <a:gd name="adj2" fmla="val -985"/>
              <a:gd name="adj3" fmla="val -81596"/>
              <a:gd name="adj4" fmla="val 857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11/01/17, </a:t>
            </a:r>
          </a:p>
          <a:p>
            <a:pPr algn="ctr" defTabSz="914400"/>
            <a:r>
              <a:rPr lang="en-US" sz="1200" dirty="0" smtClean="0">
                <a:solidFill>
                  <a:prstClr val="white"/>
                </a:solidFill>
              </a:rPr>
              <a:t>171101009</a:t>
            </a:r>
          </a:p>
          <a:p>
            <a:pPr algn="ctr" defTabSz="914400"/>
            <a:r>
              <a:rPr lang="en-US" sz="1200" dirty="0" smtClean="0">
                <a:solidFill>
                  <a:prstClr val="white"/>
                </a:solidFill>
              </a:rPr>
              <a:t>John Hunter, 21, B/M</a:t>
            </a:r>
          </a:p>
          <a:p>
            <a:pPr algn="ctr" defTabSz="914400"/>
            <a:r>
              <a:rPr lang="en-US" sz="1200" dirty="0" smtClean="0">
                <a:solidFill>
                  <a:prstClr val="white"/>
                </a:solidFill>
              </a:rPr>
              <a:t>301 W. 45</a:t>
            </a:r>
            <a:r>
              <a:rPr lang="en-US" sz="1200" baseline="30000" dirty="0" smtClean="0">
                <a:solidFill>
                  <a:prstClr val="white"/>
                </a:solidFill>
              </a:rPr>
              <a:t>TH</a:t>
            </a:r>
            <a:r>
              <a:rPr lang="en-US" sz="1200" dirty="0" smtClean="0">
                <a:solidFill>
                  <a:prstClr val="white"/>
                </a:solidFill>
              </a:rPr>
              <a:t> St., City</a:t>
            </a:r>
            <a:endParaRPr lang="en-US" sz="1200" dirty="0">
              <a:solidFill>
                <a:prstClr val="white"/>
              </a:solidFill>
            </a:endParaRPr>
          </a:p>
        </p:txBody>
      </p:sp>
      <p:sp>
        <p:nvSpPr>
          <p:cNvPr id="19" name="Line Callout 1 18"/>
          <p:cNvSpPr/>
          <p:nvPr/>
        </p:nvSpPr>
        <p:spPr>
          <a:xfrm>
            <a:off x="6692716" y="5129891"/>
            <a:ext cx="2274127" cy="836672"/>
          </a:xfrm>
          <a:prstGeom prst="borderCallout1">
            <a:avLst>
              <a:gd name="adj1" fmla="val 81200"/>
              <a:gd name="adj2" fmla="val 2971"/>
              <a:gd name="adj3" fmla="val 98942"/>
              <a:gd name="adj4" fmla="val -2908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06/11/17, 23:53</a:t>
            </a:r>
          </a:p>
          <a:p>
            <a:pPr algn="ctr" defTabSz="914400"/>
            <a:r>
              <a:rPr lang="en-US" sz="1200" dirty="0" smtClean="0">
                <a:solidFill>
                  <a:prstClr val="white"/>
                </a:solidFill>
              </a:rPr>
              <a:t>170612001</a:t>
            </a:r>
          </a:p>
          <a:p>
            <a:pPr algn="ctr" defTabSz="914400"/>
            <a:r>
              <a:rPr lang="en-US" sz="1200" dirty="0" err="1" smtClean="0">
                <a:solidFill>
                  <a:prstClr val="white"/>
                </a:solidFill>
              </a:rPr>
              <a:t>Daylon</a:t>
            </a:r>
            <a:r>
              <a:rPr lang="en-US" sz="1200" dirty="0" smtClean="0">
                <a:solidFill>
                  <a:prstClr val="white"/>
                </a:solidFill>
              </a:rPr>
              <a:t> Thomas, 18, B/M, unknown circumstances</a:t>
            </a:r>
            <a:endParaRPr lang="en-US" sz="1200" dirty="0">
              <a:solidFill>
                <a:prstClr val="white"/>
              </a:solidFill>
            </a:endParaRPr>
          </a:p>
          <a:p>
            <a:pPr algn="ctr" defTabSz="914400"/>
            <a:r>
              <a:rPr lang="en-US" sz="1200" dirty="0" smtClean="0">
                <a:solidFill>
                  <a:prstClr val="white"/>
                </a:solidFill>
              </a:rPr>
              <a:t>9111 White Bluff Rd, City</a:t>
            </a:r>
            <a:endParaRPr lang="en-US" sz="1200" dirty="0">
              <a:solidFill>
                <a:prstClr val="white"/>
              </a:solidFill>
            </a:endParaRPr>
          </a:p>
        </p:txBody>
      </p:sp>
    </p:spTree>
    <p:extLst>
      <p:ext uri="{BB962C8B-B14F-4D97-AF65-F5344CB8AC3E}">
        <p14:creationId xmlns:p14="http://schemas.microsoft.com/office/powerpoint/2010/main" val="1757086712"/>
      </p:ext>
    </p:extLst>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2300"/>
            <a:ext cx="9117654" cy="5638800"/>
            <a:chOff x="0" y="622300"/>
            <a:chExt cx="9117654" cy="563880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2300"/>
              <a:ext cx="9117654"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327112" y="1292709"/>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5988149" y="1269462"/>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6227288" y="1184763"/>
              <a:ext cx="246888" cy="246888"/>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TextBox 6"/>
          <p:cNvSpPr txBox="1"/>
          <p:nvPr/>
        </p:nvSpPr>
        <p:spPr>
          <a:xfrm>
            <a:off x="3946586" y="4863859"/>
            <a:ext cx="1949573" cy="923330"/>
          </a:xfrm>
          <a:prstGeom prst="rect">
            <a:avLst/>
          </a:prstGeom>
          <a:solidFill>
            <a:schemeClr val="bg1"/>
          </a:solidFill>
          <a:ln w="34925">
            <a:solidFill>
              <a:schemeClr val="tx1"/>
            </a:solidFill>
          </a:ln>
          <a:effectLst>
            <a:outerShdw blurRad="50800" dist="101600" dir="2700000" algn="tl" rotWithShape="0">
              <a:prstClr val="black">
                <a:alpha val="40000"/>
              </a:prstClr>
            </a:outerShdw>
          </a:effectLst>
        </p:spPr>
        <p:txBody>
          <a:bodyPr wrap="none" rtlCol="0">
            <a:spAutoFit/>
          </a:bodyPr>
          <a:lstStyle/>
          <a:p>
            <a:r>
              <a:rPr lang="en-US" dirty="0">
                <a:solidFill>
                  <a:prstClr val="black"/>
                </a:solidFill>
              </a:rPr>
              <a:t>3</a:t>
            </a:r>
            <a:r>
              <a:rPr lang="en-US" dirty="0" smtClean="0">
                <a:solidFill>
                  <a:prstClr val="black"/>
                </a:solidFill>
              </a:rPr>
              <a:t> Homicides</a:t>
            </a:r>
          </a:p>
          <a:p>
            <a:r>
              <a:rPr lang="en-US" dirty="0" smtClean="0">
                <a:solidFill>
                  <a:prstClr val="black"/>
                </a:solidFill>
              </a:rPr>
              <a:t>4 Rape 11A</a:t>
            </a:r>
          </a:p>
          <a:p>
            <a:r>
              <a:rPr lang="en-US" dirty="0" smtClean="0">
                <a:solidFill>
                  <a:prstClr val="black"/>
                </a:solidFill>
              </a:rPr>
              <a:t>5 Rapes 11B &amp; 11C</a:t>
            </a:r>
            <a:endParaRPr lang="en-US" dirty="0">
              <a:solidFill>
                <a:prstClr val="black"/>
              </a:solidFill>
            </a:endParaRPr>
          </a:p>
        </p:txBody>
      </p:sp>
      <p:sp>
        <p:nvSpPr>
          <p:cNvPr id="9" name="Title 1"/>
          <p:cNvSpPr txBox="1">
            <a:spLocks/>
          </p:cNvSpPr>
          <p:nvPr/>
        </p:nvSpPr>
        <p:spPr>
          <a:xfrm>
            <a:off x="3307641" y="6049638"/>
            <a:ext cx="3702759" cy="655962"/>
          </a:xfrm>
          <a:prstGeom prst="rect">
            <a:avLst/>
          </a:prstGeom>
          <a:solidFill>
            <a:schemeClr val="bg1"/>
          </a:solidFill>
        </p:spPr>
        <p:txBody>
          <a:bodyPr>
            <a:noAutofit/>
          </a:bodyPr>
          <a:lstStyle>
            <a:lvl1pPr algn="ctr" defTabSz="914298" rtl="0" eaLnBrk="1" latinLnBrk="0" hangingPunct="1">
              <a:spcBef>
                <a:spcPct val="0"/>
              </a:spcBef>
              <a:buNone/>
              <a:defRPr sz="4400" kern="1200">
                <a:solidFill>
                  <a:schemeClr val="tx1"/>
                </a:solidFill>
                <a:latin typeface="+mj-lt"/>
                <a:ea typeface="+mj-ea"/>
                <a:cs typeface="+mj-cs"/>
              </a:defRPr>
            </a:lvl1pPr>
          </a:lstStyle>
          <a:p>
            <a:r>
              <a:rPr lang="en-US" sz="3200" dirty="0" smtClean="0">
                <a:solidFill>
                  <a:prstClr val="black"/>
                </a:solidFill>
              </a:rPr>
              <a:t>Aldermanic District 6</a:t>
            </a:r>
            <a:endParaRPr lang="en-US" sz="2800" dirty="0">
              <a:solidFill>
                <a:prstClr val="black"/>
              </a:solidFill>
            </a:endParaRPr>
          </a:p>
        </p:txBody>
      </p:sp>
      <p:sp>
        <p:nvSpPr>
          <p:cNvPr id="10" name="Line Callout 1 9"/>
          <p:cNvSpPr/>
          <p:nvPr/>
        </p:nvSpPr>
        <p:spPr>
          <a:xfrm>
            <a:off x="4873368" y="2590800"/>
            <a:ext cx="1679832" cy="1066800"/>
          </a:xfrm>
          <a:prstGeom prst="borderCallout1">
            <a:avLst>
              <a:gd name="adj1" fmla="val 62248"/>
              <a:gd name="adj2" fmla="val -985"/>
              <a:gd name="adj3" fmla="val -103522"/>
              <a:gd name="adj4" fmla="val 687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01/24/17, </a:t>
            </a:r>
            <a:r>
              <a:rPr lang="en-US" sz="1200" dirty="0" err="1" smtClean="0">
                <a:solidFill>
                  <a:prstClr val="white"/>
                </a:solidFill>
              </a:rPr>
              <a:t>Unk</a:t>
            </a:r>
            <a:r>
              <a:rPr lang="en-US" sz="1200" dirty="0" smtClean="0">
                <a:solidFill>
                  <a:prstClr val="white"/>
                </a:solidFill>
              </a:rPr>
              <a:t> Time</a:t>
            </a:r>
          </a:p>
          <a:p>
            <a:pPr algn="ctr" defTabSz="914400"/>
            <a:r>
              <a:rPr lang="en-US" sz="1200" dirty="0" smtClean="0">
                <a:solidFill>
                  <a:prstClr val="white"/>
                </a:solidFill>
              </a:rPr>
              <a:t>170124117</a:t>
            </a:r>
          </a:p>
          <a:p>
            <a:pPr algn="ctr" defTabSz="914400"/>
            <a:r>
              <a:rPr lang="en-US" sz="1200" dirty="0" err="1" smtClean="0">
                <a:solidFill>
                  <a:prstClr val="white"/>
                </a:solidFill>
              </a:rPr>
              <a:t>Wynesha</a:t>
            </a:r>
            <a:r>
              <a:rPr lang="en-US" sz="1200" dirty="0" smtClean="0">
                <a:solidFill>
                  <a:prstClr val="white"/>
                </a:solidFill>
              </a:rPr>
              <a:t> Medley, 26, B/F, Domestic</a:t>
            </a:r>
          </a:p>
          <a:p>
            <a:pPr algn="ctr" defTabSz="914400"/>
            <a:r>
              <a:rPr lang="en-US" sz="1200" dirty="0" smtClean="0">
                <a:solidFill>
                  <a:prstClr val="white"/>
                </a:solidFill>
              </a:rPr>
              <a:t>1230 Mercy Blvd, City</a:t>
            </a:r>
            <a:endParaRPr lang="en-US" sz="1200" dirty="0">
              <a:solidFill>
                <a:prstClr val="white"/>
              </a:solidFill>
            </a:endParaRPr>
          </a:p>
        </p:txBody>
      </p:sp>
      <p:sp>
        <p:nvSpPr>
          <p:cNvPr id="11" name="Line Callout 1 10"/>
          <p:cNvSpPr/>
          <p:nvPr/>
        </p:nvSpPr>
        <p:spPr>
          <a:xfrm>
            <a:off x="6934200" y="685800"/>
            <a:ext cx="1679832" cy="1066800"/>
          </a:xfrm>
          <a:prstGeom prst="borderCallout1">
            <a:avLst>
              <a:gd name="adj1" fmla="val 62248"/>
              <a:gd name="adj2" fmla="val -985"/>
              <a:gd name="adj3" fmla="val 58936"/>
              <a:gd name="adj4" fmla="val -2687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11/02/17</a:t>
            </a:r>
          </a:p>
          <a:p>
            <a:pPr algn="ctr" defTabSz="914400"/>
            <a:r>
              <a:rPr lang="en-US" sz="1200" dirty="0" smtClean="0">
                <a:solidFill>
                  <a:prstClr val="white"/>
                </a:solidFill>
              </a:rPr>
              <a:t>1701102115</a:t>
            </a:r>
          </a:p>
          <a:p>
            <a:pPr algn="ctr" defTabSz="914400"/>
            <a:r>
              <a:rPr lang="en-US" sz="1200" dirty="0" smtClean="0">
                <a:solidFill>
                  <a:prstClr val="white"/>
                </a:solidFill>
              </a:rPr>
              <a:t>, City</a:t>
            </a:r>
            <a:endParaRPr lang="en-US" sz="1200" dirty="0">
              <a:solidFill>
                <a:prstClr val="white"/>
              </a:solidFill>
            </a:endParaRPr>
          </a:p>
        </p:txBody>
      </p:sp>
      <p:sp>
        <p:nvSpPr>
          <p:cNvPr id="12" name="Line Callout 1 11"/>
          <p:cNvSpPr/>
          <p:nvPr/>
        </p:nvSpPr>
        <p:spPr>
          <a:xfrm>
            <a:off x="2743200" y="1554837"/>
            <a:ext cx="1679832" cy="1066800"/>
          </a:xfrm>
          <a:prstGeom prst="borderCallout1">
            <a:avLst>
              <a:gd name="adj1" fmla="val 62248"/>
              <a:gd name="adj2" fmla="val -985"/>
              <a:gd name="adj3" fmla="val -15665"/>
              <a:gd name="adj4" fmla="val 15625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200" dirty="0" smtClean="0">
                <a:solidFill>
                  <a:prstClr val="white"/>
                </a:solidFill>
              </a:rPr>
              <a:t>10/21/17, 22:51</a:t>
            </a:r>
          </a:p>
          <a:p>
            <a:pPr algn="ctr" defTabSz="914400"/>
            <a:r>
              <a:rPr lang="en-US" sz="1200" dirty="0" smtClean="0">
                <a:solidFill>
                  <a:prstClr val="white"/>
                </a:solidFill>
              </a:rPr>
              <a:t>171021170</a:t>
            </a:r>
          </a:p>
          <a:p>
            <a:pPr algn="ctr" defTabSz="914400"/>
            <a:r>
              <a:rPr lang="en-US" sz="1200" dirty="0" smtClean="0">
                <a:solidFill>
                  <a:prstClr val="white"/>
                </a:solidFill>
              </a:rPr>
              <a:t>George Akins Jr, 15, B/M, Fights</a:t>
            </a:r>
          </a:p>
          <a:p>
            <a:pPr algn="ctr" defTabSz="914400"/>
            <a:r>
              <a:rPr lang="en-US" sz="1200" dirty="0" smtClean="0">
                <a:solidFill>
                  <a:prstClr val="white"/>
                </a:solidFill>
              </a:rPr>
              <a:t>13100 Abercorn St, City</a:t>
            </a:r>
            <a:endParaRPr lang="en-US" sz="1200" dirty="0">
              <a:solidFill>
                <a:prstClr val="white"/>
              </a:solidFill>
            </a:endParaRPr>
          </a:p>
        </p:txBody>
      </p:sp>
    </p:spTree>
    <p:extLst>
      <p:ext uri="{BB962C8B-B14F-4D97-AF65-F5344CB8AC3E}">
        <p14:creationId xmlns:p14="http://schemas.microsoft.com/office/powerpoint/2010/main" val="3483399634"/>
      </p:ext>
    </p:extLst>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6BA025-8C93-4A32-A79F-6BF5D1536BB2}" type="slidenum">
              <a:rPr lang="en-US" smtClean="0">
                <a:solidFill>
                  <a:prstClr val="white">
                    <a:tint val="75000"/>
                  </a:prstClr>
                </a:solidFill>
              </a:rPr>
              <a:pPr/>
              <a:t>17</a:t>
            </a:fld>
            <a:endParaRPr lang="en-US" dirty="0">
              <a:solidFill>
                <a:prstClr val="white">
                  <a:tint val="75000"/>
                </a:prstClr>
              </a:solidFill>
            </a:endParaRPr>
          </a:p>
        </p:txBody>
      </p:sp>
      <p:sp>
        <p:nvSpPr>
          <p:cNvPr id="8" name="Subtitle 9"/>
          <p:cNvSpPr txBox="1">
            <a:spLocks/>
          </p:cNvSpPr>
          <p:nvPr/>
        </p:nvSpPr>
        <p:spPr>
          <a:xfrm>
            <a:off x="3657600" y="4495800"/>
            <a:ext cx="5334000" cy="609600"/>
          </a:xfrm>
          <a:prstGeom prst="rect">
            <a:avLst/>
          </a:prstGeom>
        </p:spPr>
        <p:txBody>
          <a:bodyPr lIns="91240" tIns="45620" rIns="91240" bIns="45620"/>
          <a:lstStyle/>
          <a:p>
            <a:pPr marL="342140" indent="-342140" defTabSz="912370">
              <a:spcBef>
                <a:spcPct val="20000"/>
              </a:spcBef>
              <a:defRPr/>
            </a:pPr>
            <a:endParaRPr lang="en-US" sz="3200" dirty="0">
              <a:solidFill>
                <a:prstClr val="black">
                  <a:lumMod val="65000"/>
                  <a:lumOff val="35000"/>
                </a:prstClr>
              </a:solidFill>
            </a:endParaRPr>
          </a:p>
        </p:txBody>
      </p:sp>
      <p:sp>
        <p:nvSpPr>
          <p:cNvPr id="10" name="Date Placeholder 1"/>
          <p:cNvSpPr>
            <a:spLocks noGrp="1"/>
          </p:cNvSpPr>
          <p:nvPr>
            <p:ph type="dt" sz="half" idx="10"/>
          </p:nvPr>
        </p:nvSpPr>
        <p:spPr>
          <a:xfrm>
            <a:off x="1066800" y="6382645"/>
            <a:ext cx="4572000" cy="365125"/>
          </a:xfrm>
        </p:spPr>
        <p:txBody>
          <a:bodyPr/>
          <a:lstStyle/>
          <a:p>
            <a:r>
              <a:rPr lang="en-US" dirty="0" smtClean="0">
                <a:solidFill>
                  <a:prstClr val="white">
                    <a:tint val="75000"/>
                  </a:prstClr>
                </a:solidFill>
              </a:rPr>
              <a:t>Joseph H. Lumpkin, Sr., Chief of Police  </a:t>
            </a:r>
            <a:br>
              <a:rPr lang="en-US" dirty="0" smtClean="0">
                <a:solidFill>
                  <a:prstClr val="white">
                    <a:tint val="75000"/>
                  </a:prstClr>
                </a:solidFill>
              </a:rPr>
            </a:br>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12" name="TextBox 11"/>
          <p:cNvSpPr txBox="1"/>
          <p:nvPr/>
        </p:nvSpPr>
        <p:spPr>
          <a:xfrm>
            <a:off x="457200" y="523228"/>
            <a:ext cx="7467600" cy="523018"/>
          </a:xfrm>
          <a:prstGeom prst="rect">
            <a:avLst/>
          </a:prstGeom>
          <a:solidFill>
            <a:schemeClr val="tx2">
              <a:lumMod val="85000"/>
            </a:schemeClr>
          </a:solidFill>
        </p:spPr>
        <p:txBody>
          <a:bodyPr wrap="square" lIns="91240" tIns="45620" rIns="91240" bIns="45620" rtlCol="0">
            <a:spAutoFit/>
          </a:bodyPr>
          <a:lstStyle/>
          <a:p>
            <a:pPr defTabSz="912370"/>
            <a:r>
              <a:rPr lang="en-US" sz="2800" b="1" dirty="0">
                <a:solidFill>
                  <a:prstClr val="black">
                    <a:lumMod val="95000"/>
                    <a:lumOff val="5000"/>
                  </a:prstClr>
                </a:solidFill>
                <a:latin typeface="Garamond" panose="02020404030301010803" pitchFamily="18" charset="0"/>
              </a:rPr>
              <a:t>National Network Definition of “Group”</a:t>
            </a:r>
          </a:p>
        </p:txBody>
      </p:sp>
      <p:sp>
        <p:nvSpPr>
          <p:cNvPr id="9" name="Rectangle 8"/>
          <p:cNvSpPr/>
          <p:nvPr/>
        </p:nvSpPr>
        <p:spPr>
          <a:xfrm>
            <a:off x="477982" y="1219200"/>
            <a:ext cx="8285018" cy="5029380"/>
          </a:xfrm>
          <a:prstGeom prst="rect">
            <a:avLst/>
          </a:prstGeom>
        </p:spPr>
        <p:txBody>
          <a:bodyPr wrap="square" lIns="91240" tIns="45620" rIns="91240" bIns="45620">
            <a:spAutoFit/>
          </a:bodyPr>
          <a:lstStyle/>
          <a:p>
            <a:pPr marL="798817" lvl="1" indent="-342634" defTabSz="912370">
              <a:spcBef>
                <a:spcPts val="672"/>
              </a:spcBef>
              <a:buFont typeface="Wingdings" panose="05000000000000000000" pitchFamily="2" charset="2"/>
              <a:buChar char="Ø"/>
            </a:pPr>
            <a:r>
              <a:rPr lang="en-US" sz="2000" b="1" dirty="0">
                <a:solidFill>
                  <a:prstClr val="black"/>
                </a:solidFill>
              </a:rPr>
              <a:t>All gangs are groups, but not all groups are gangs</a:t>
            </a:r>
            <a:r>
              <a:rPr lang="en-US" sz="2000" dirty="0">
                <a:solidFill>
                  <a:prstClr val="black"/>
                </a:solidFill>
              </a:rPr>
              <a:t>.  </a:t>
            </a:r>
          </a:p>
          <a:p>
            <a:pPr marL="798817" lvl="1" indent="-342634" defTabSz="912370">
              <a:spcBef>
                <a:spcPts val="672"/>
              </a:spcBef>
              <a:buFont typeface="Wingdings" panose="05000000000000000000" pitchFamily="2" charset="2"/>
              <a:buChar char="Ø"/>
            </a:pPr>
            <a:r>
              <a:rPr lang="en-US" sz="2000" dirty="0" smtClean="0">
                <a:solidFill>
                  <a:prstClr val="black"/>
                </a:solidFill>
              </a:rPr>
              <a:t>Both </a:t>
            </a:r>
            <a:r>
              <a:rPr lang="en-US" sz="2000" dirty="0">
                <a:solidFill>
                  <a:prstClr val="black"/>
                </a:solidFill>
              </a:rPr>
              <a:t>are dangerous if they have a criminal nexus. </a:t>
            </a:r>
          </a:p>
          <a:p>
            <a:pPr marL="798817" lvl="1" indent="-342634" defTabSz="912370">
              <a:spcBef>
                <a:spcPts val="672"/>
              </a:spcBef>
              <a:buFont typeface="Wingdings" panose="05000000000000000000" pitchFamily="2" charset="2"/>
              <a:buChar char="Ø"/>
            </a:pPr>
            <a:r>
              <a:rPr lang="en-US" sz="2000" dirty="0" smtClean="0">
                <a:solidFill>
                  <a:prstClr val="black"/>
                </a:solidFill>
              </a:rPr>
              <a:t>An </a:t>
            </a:r>
            <a:r>
              <a:rPr lang="en-US" sz="2000" dirty="0">
                <a:solidFill>
                  <a:prstClr val="black"/>
                </a:solidFill>
              </a:rPr>
              <a:t>exclusive focus on gangs, which is often understood to include notions like organization and leadership, </a:t>
            </a:r>
            <a:r>
              <a:rPr lang="en-US" sz="2000" b="1" dirty="0">
                <a:solidFill>
                  <a:prstClr val="black"/>
                </a:solidFill>
              </a:rPr>
              <a:t>will exclude </a:t>
            </a:r>
            <a:r>
              <a:rPr lang="en-US" sz="2000" dirty="0">
                <a:solidFill>
                  <a:prstClr val="black"/>
                </a:solidFill>
              </a:rPr>
              <a:t>a significant number of groups that contribute heavily to serious violence, such as loose neighborhood drug </a:t>
            </a:r>
            <a:r>
              <a:rPr lang="en-US" sz="2000" dirty="0" smtClean="0">
                <a:solidFill>
                  <a:prstClr val="black"/>
                </a:solidFill>
              </a:rPr>
              <a:t>crews or robbery crews.  </a:t>
            </a:r>
            <a:endParaRPr lang="en-US" sz="2000" dirty="0">
              <a:solidFill>
                <a:prstClr val="black"/>
              </a:solidFill>
            </a:endParaRPr>
          </a:p>
          <a:p>
            <a:pPr marL="798817" lvl="1" indent="-342634" defTabSz="912370">
              <a:spcBef>
                <a:spcPts val="672"/>
              </a:spcBef>
              <a:buFont typeface="Wingdings" panose="05000000000000000000" pitchFamily="2" charset="2"/>
              <a:buChar char="Ø"/>
            </a:pPr>
            <a:r>
              <a:rPr lang="en-US" sz="2000" dirty="0">
                <a:solidFill>
                  <a:prstClr val="black"/>
                </a:solidFill>
              </a:rPr>
              <a:t>Many (and often most) such groups will not fit the statutory definition of gang.  Nor will they meet even the common perception of what constitutes a gang.</a:t>
            </a:r>
          </a:p>
          <a:p>
            <a:pPr marL="798817" lvl="1" indent="-342634" defTabSz="912370">
              <a:spcBef>
                <a:spcPts val="672"/>
              </a:spcBef>
              <a:buFont typeface="Wingdings" panose="05000000000000000000" pitchFamily="2" charset="2"/>
              <a:buChar char="Ø"/>
            </a:pPr>
            <a:r>
              <a:rPr lang="en-US" sz="2000" dirty="0">
                <a:solidFill>
                  <a:prstClr val="black"/>
                </a:solidFill>
              </a:rPr>
              <a:t>Such groups may or may not have a name, common symbol, sign or tags, an identifiable hierarchy, or other shared identifiers</a:t>
            </a:r>
            <a:r>
              <a:rPr lang="en-US" sz="2000" dirty="0" smtClean="0">
                <a:solidFill>
                  <a:prstClr val="black"/>
                </a:solidFill>
              </a:rPr>
              <a:t>.</a:t>
            </a:r>
          </a:p>
          <a:p>
            <a:pPr marL="798817" lvl="1" indent="-342634" defTabSz="912370">
              <a:spcBef>
                <a:spcPts val="672"/>
              </a:spcBef>
              <a:buFont typeface="Wingdings" panose="05000000000000000000" pitchFamily="2" charset="2"/>
              <a:buChar char="Ø"/>
            </a:pPr>
            <a:endParaRPr lang="en-US" sz="2000" dirty="0">
              <a:solidFill>
                <a:prstClr val="black"/>
              </a:solidFill>
            </a:endParaRPr>
          </a:p>
          <a:p>
            <a:pPr marL="456184" lvl="1" defTabSz="912370">
              <a:spcBef>
                <a:spcPts val="672"/>
              </a:spcBef>
            </a:pPr>
            <a:endParaRPr lang="en-US" sz="2000" dirty="0">
              <a:solidFill>
                <a:prstClr val="black"/>
              </a:solidFill>
            </a:endParaRPr>
          </a:p>
          <a:p>
            <a:pPr marL="456184" lvl="1" defTabSz="912370">
              <a:spcBef>
                <a:spcPts val="672"/>
              </a:spcBef>
            </a:pPr>
            <a:endParaRPr lang="en-US" sz="2000" dirty="0">
              <a:solidFill>
                <a:prstClr val="black"/>
              </a:solidFill>
            </a:endParaRPr>
          </a:p>
        </p:txBody>
      </p:sp>
    </p:spTree>
    <p:extLst>
      <p:ext uri="{BB962C8B-B14F-4D97-AF65-F5344CB8AC3E}">
        <p14:creationId xmlns:p14="http://schemas.microsoft.com/office/powerpoint/2010/main" val="24959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p:cNvSpPr>
            <a:spLocks noGrp="1"/>
          </p:cNvSpPr>
          <p:nvPr>
            <p:ph type="dt" sz="half" idx="10"/>
          </p:nvPr>
        </p:nvSpPr>
        <p:spPr>
          <a:xfrm>
            <a:off x="1066800" y="6400803"/>
            <a:ext cx="4572000" cy="365125"/>
          </a:xfrm>
        </p:spPr>
        <p:txBody>
          <a:bodyPr/>
          <a:lstStyle/>
          <a:p>
            <a:r>
              <a:rPr lang="en-US" dirty="0" smtClean="0">
                <a:solidFill>
                  <a:prstClr val="white">
                    <a:tint val="75000"/>
                  </a:prstClr>
                </a:solidFill>
              </a:rPr>
              <a:t>Joseph H. Lumpkin, Sr., Chief of Police  </a:t>
            </a:r>
            <a:br>
              <a:rPr lang="en-US" dirty="0" smtClean="0">
                <a:solidFill>
                  <a:prstClr val="white">
                    <a:tint val="75000"/>
                  </a:prstClr>
                </a:solidFill>
              </a:rPr>
            </a:br>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11" name="TextBox 10"/>
          <p:cNvSpPr txBox="1"/>
          <p:nvPr/>
        </p:nvSpPr>
        <p:spPr>
          <a:xfrm>
            <a:off x="457200" y="523231"/>
            <a:ext cx="7467600" cy="522948"/>
          </a:xfrm>
          <a:prstGeom prst="rect">
            <a:avLst/>
          </a:prstGeom>
          <a:solidFill>
            <a:schemeClr val="tx2">
              <a:lumMod val="85000"/>
            </a:schemeClr>
          </a:solidFill>
        </p:spPr>
        <p:txBody>
          <a:bodyPr wrap="square" lIns="91170" tIns="45585" rIns="91170" bIns="45585" rtlCol="0">
            <a:spAutoFit/>
          </a:bodyPr>
          <a:lstStyle/>
          <a:p>
            <a:r>
              <a:rPr lang="en-US" sz="2800" b="1" dirty="0">
                <a:solidFill>
                  <a:schemeClr val="bg1">
                    <a:lumMod val="95000"/>
                    <a:lumOff val="5000"/>
                  </a:schemeClr>
                </a:solidFill>
                <a:latin typeface="Garamond" panose="02020404030301010803" pitchFamily="18" charset="0"/>
              </a:rPr>
              <a:t>Crime Factors in the United States</a:t>
            </a:r>
          </a:p>
        </p:txBody>
      </p:sp>
      <p:sp>
        <p:nvSpPr>
          <p:cNvPr id="19" name="Slide Number Placeholder 18"/>
          <p:cNvSpPr>
            <a:spLocks noGrp="1"/>
          </p:cNvSpPr>
          <p:nvPr>
            <p:ph type="sldNum" sz="quarter" idx="12"/>
          </p:nvPr>
        </p:nvSpPr>
        <p:spPr/>
        <p:txBody>
          <a:bodyPr/>
          <a:lstStyle/>
          <a:p>
            <a:fld id="{956BA025-8C93-4A32-A79F-6BF5D1536BB2}" type="slidenum">
              <a:rPr lang="en-US" smtClean="0">
                <a:solidFill>
                  <a:prstClr val="white">
                    <a:tint val="75000"/>
                  </a:prstClr>
                </a:solidFill>
              </a:rPr>
              <a:pPr/>
              <a:t>18</a:t>
            </a:fld>
            <a:endParaRPr lang="en-US" dirty="0">
              <a:solidFill>
                <a:prstClr val="white">
                  <a:tint val="75000"/>
                </a:prstClr>
              </a:solidFill>
            </a:endParaRPr>
          </a:p>
        </p:txBody>
      </p:sp>
      <p:sp>
        <p:nvSpPr>
          <p:cNvPr id="7" name="Rectangle 6"/>
          <p:cNvSpPr/>
          <p:nvPr/>
        </p:nvSpPr>
        <p:spPr>
          <a:xfrm>
            <a:off x="477982" y="1219200"/>
            <a:ext cx="8610600" cy="4413898"/>
          </a:xfrm>
          <a:prstGeom prst="rect">
            <a:avLst/>
          </a:prstGeom>
        </p:spPr>
        <p:txBody>
          <a:bodyPr wrap="square" lIns="91170" tIns="45585" rIns="91170" bIns="45585">
            <a:spAutoFit/>
          </a:bodyPr>
          <a:lstStyle/>
          <a:p>
            <a:pPr marL="912318" lvl="1" indent="-456488">
              <a:spcBef>
                <a:spcPts val="672"/>
              </a:spcBef>
              <a:buFont typeface="+mj-lt"/>
              <a:buAutoNum type="arabicPeriod"/>
            </a:pPr>
            <a:r>
              <a:rPr lang="en-US" sz="2000" dirty="0">
                <a:solidFill>
                  <a:schemeClr val="bg1"/>
                </a:solidFill>
              </a:rPr>
              <a:t>Populations density and degree of urbanization</a:t>
            </a:r>
          </a:p>
          <a:p>
            <a:pPr marL="912318" lvl="1" indent="-456488">
              <a:spcBef>
                <a:spcPts val="672"/>
              </a:spcBef>
              <a:buFont typeface="+mj-lt"/>
              <a:buAutoNum type="arabicPeriod"/>
            </a:pPr>
            <a:r>
              <a:rPr lang="en-US" sz="2000" dirty="0">
                <a:solidFill>
                  <a:schemeClr val="bg1"/>
                </a:solidFill>
              </a:rPr>
              <a:t>Variations in composition of population, </a:t>
            </a:r>
            <a:r>
              <a:rPr lang="en-US" sz="2000" b="1" dirty="0">
                <a:solidFill>
                  <a:srgbClr val="C00000"/>
                </a:solidFill>
              </a:rPr>
              <a:t>particularly youth concentration</a:t>
            </a:r>
            <a:endParaRPr lang="en-US" sz="2000" dirty="0">
              <a:solidFill>
                <a:srgbClr val="C00000"/>
              </a:solidFill>
            </a:endParaRPr>
          </a:p>
          <a:p>
            <a:pPr marL="912318" lvl="1" indent="-456488">
              <a:spcBef>
                <a:spcPts val="672"/>
              </a:spcBef>
              <a:buFont typeface="+mj-lt"/>
              <a:buAutoNum type="arabicPeriod"/>
            </a:pPr>
            <a:r>
              <a:rPr lang="en-US" sz="2000" dirty="0">
                <a:solidFill>
                  <a:schemeClr val="bg1"/>
                </a:solidFill>
              </a:rPr>
              <a:t>Stability of population w/ respect to residents’ mobility commuting patterns and </a:t>
            </a:r>
            <a:r>
              <a:rPr lang="en-US" sz="2000" b="1" dirty="0">
                <a:solidFill>
                  <a:srgbClr val="C00000"/>
                </a:solidFill>
              </a:rPr>
              <a:t>transient factors</a:t>
            </a:r>
            <a:endParaRPr lang="en-US" sz="2000" dirty="0">
              <a:solidFill>
                <a:schemeClr val="bg1"/>
              </a:solidFill>
            </a:endParaRPr>
          </a:p>
          <a:p>
            <a:pPr marL="912318" lvl="1" indent="-456488">
              <a:spcBef>
                <a:spcPts val="672"/>
              </a:spcBef>
              <a:buFont typeface="+mj-lt"/>
              <a:buAutoNum type="arabicPeriod"/>
            </a:pPr>
            <a:r>
              <a:rPr lang="en-US" sz="2000" dirty="0">
                <a:solidFill>
                  <a:schemeClr val="bg1"/>
                </a:solidFill>
              </a:rPr>
              <a:t>Modes of transportation and </a:t>
            </a:r>
            <a:r>
              <a:rPr lang="en-US" sz="2000" b="1" dirty="0">
                <a:solidFill>
                  <a:srgbClr val="C00000"/>
                </a:solidFill>
              </a:rPr>
              <a:t>highway system</a:t>
            </a:r>
          </a:p>
          <a:p>
            <a:pPr marL="912318" lvl="1" indent="-456488">
              <a:spcBef>
                <a:spcPts val="672"/>
              </a:spcBef>
              <a:buFont typeface="+mj-lt"/>
              <a:buAutoNum type="arabicPeriod"/>
            </a:pPr>
            <a:r>
              <a:rPr lang="en-US" sz="2000" dirty="0">
                <a:solidFill>
                  <a:schemeClr val="bg1"/>
                </a:solidFill>
              </a:rPr>
              <a:t>Economic conditions, including </a:t>
            </a:r>
            <a:r>
              <a:rPr lang="en-US" sz="2000" b="1" dirty="0">
                <a:solidFill>
                  <a:srgbClr val="C00000"/>
                </a:solidFill>
              </a:rPr>
              <a:t>median income, </a:t>
            </a:r>
            <a:r>
              <a:rPr lang="en-US" sz="2000" b="1" u="sng" dirty="0">
                <a:solidFill>
                  <a:srgbClr val="C00000"/>
                </a:solidFill>
                <a:effectLst>
                  <a:outerShdw blurRad="38100" dist="38100" dir="2700000" algn="tl">
                    <a:srgbClr val="000000">
                      <a:alpha val="43137"/>
                    </a:srgbClr>
                  </a:outerShdw>
                </a:effectLst>
              </a:rPr>
              <a:t>poverty level</a:t>
            </a:r>
            <a:r>
              <a:rPr lang="en-US" sz="2000" u="sng" dirty="0">
                <a:solidFill>
                  <a:schemeClr val="bg1"/>
                </a:solidFill>
                <a:effectLst>
                  <a:outerShdw blurRad="38100" dist="38100" dir="2700000" algn="tl">
                    <a:srgbClr val="000000">
                      <a:alpha val="43137"/>
                    </a:srgbClr>
                  </a:outerShdw>
                </a:effectLst>
              </a:rPr>
              <a:t> </a:t>
            </a:r>
            <a:r>
              <a:rPr lang="en-US" sz="2000" dirty="0">
                <a:solidFill>
                  <a:schemeClr val="bg1"/>
                </a:solidFill>
              </a:rPr>
              <a:t>and </a:t>
            </a:r>
            <a:r>
              <a:rPr lang="en-US" sz="2000" b="1" dirty="0">
                <a:solidFill>
                  <a:srgbClr val="C00000"/>
                </a:solidFill>
              </a:rPr>
              <a:t>job availability</a:t>
            </a:r>
          </a:p>
          <a:p>
            <a:pPr marL="912318" lvl="1" indent="-456488">
              <a:spcBef>
                <a:spcPts val="672"/>
              </a:spcBef>
              <a:buFont typeface="+mj-lt"/>
              <a:buAutoNum type="arabicPeriod"/>
            </a:pPr>
            <a:r>
              <a:rPr lang="en-US" sz="2000" dirty="0">
                <a:solidFill>
                  <a:schemeClr val="bg1"/>
                </a:solidFill>
              </a:rPr>
              <a:t>Cultural factors and </a:t>
            </a:r>
            <a:r>
              <a:rPr lang="en-US" sz="2000" b="1" dirty="0">
                <a:solidFill>
                  <a:srgbClr val="C00000"/>
                </a:solidFill>
              </a:rPr>
              <a:t>educational, recreational </a:t>
            </a:r>
            <a:r>
              <a:rPr lang="en-US" sz="2000" dirty="0">
                <a:solidFill>
                  <a:schemeClr val="bg1"/>
                </a:solidFill>
              </a:rPr>
              <a:t>and religious characteristics</a:t>
            </a:r>
          </a:p>
          <a:p>
            <a:pPr marL="912318" lvl="1" indent="-456488">
              <a:spcBef>
                <a:spcPts val="672"/>
              </a:spcBef>
              <a:buFont typeface="+mj-lt"/>
              <a:buAutoNum type="arabicPeriod"/>
            </a:pPr>
            <a:r>
              <a:rPr lang="en-US" sz="2000" b="1" dirty="0">
                <a:solidFill>
                  <a:schemeClr val="bg1"/>
                </a:solidFill>
              </a:rPr>
              <a:t>Family conditions </a:t>
            </a:r>
            <a:r>
              <a:rPr lang="en-US" sz="2000" dirty="0">
                <a:solidFill>
                  <a:schemeClr val="bg1"/>
                </a:solidFill>
              </a:rPr>
              <a:t>with respect to divorce and family cohesiveness</a:t>
            </a:r>
          </a:p>
          <a:p>
            <a:pPr marL="912318" lvl="1" indent="-456488">
              <a:spcBef>
                <a:spcPts val="672"/>
              </a:spcBef>
              <a:buFont typeface="+mj-lt"/>
              <a:buAutoNum type="arabicPeriod"/>
            </a:pPr>
            <a:r>
              <a:rPr lang="en-US" sz="2000" dirty="0">
                <a:solidFill>
                  <a:schemeClr val="bg1"/>
                </a:solidFill>
              </a:rPr>
              <a:t>Climate</a:t>
            </a:r>
            <a:endParaRPr lang="en-US" dirty="0" smtClean="0">
              <a:solidFill>
                <a:schemeClr val="bg1"/>
              </a:solidFill>
            </a:endParaRPr>
          </a:p>
        </p:txBody>
      </p:sp>
      <p:sp>
        <p:nvSpPr>
          <p:cNvPr id="2" name="TextBox 1"/>
          <p:cNvSpPr txBox="1"/>
          <p:nvPr/>
        </p:nvSpPr>
        <p:spPr>
          <a:xfrm>
            <a:off x="4783282" y="5633105"/>
            <a:ext cx="4055918" cy="369191"/>
          </a:xfrm>
          <a:prstGeom prst="rect">
            <a:avLst/>
          </a:prstGeom>
          <a:solidFill>
            <a:srgbClr val="FFFF00"/>
          </a:solidFill>
        </p:spPr>
        <p:txBody>
          <a:bodyPr wrap="square" lIns="91300" tIns="45650" rIns="91300" bIns="45650" rtlCol="0">
            <a:spAutoFit/>
          </a:bodyPr>
          <a:lstStyle/>
          <a:p>
            <a:r>
              <a:rPr lang="en-US" b="1" dirty="0" smtClean="0">
                <a:solidFill>
                  <a:schemeClr val="bg1"/>
                </a:solidFill>
              </a:rPr>
              <a:t>Note:  Based on nationa</a:t>
            </a:r>
            <a:r>
              <a:rPr lang="en-US" b="1" dirty="0">
                <a:solidFill>
                  <a:schemeClr val="bg1"/>
                </a:solidFill>
              </a:rPr>
              <a:t>l</a:t>
            </a:r>
            <a:r>
              <a:rPr lang="en-US" b="1" dirty="0" smtClean="0">
                <a:solidFill>
                  <a:schemeClr val="bg1"/>
                </a:solidFill>
              </a:rPr>
              <a:t> historical data</a:t>
            </a:r>
            <a:endParaRPr lang="en-US" b="1" dirty="0">
              <a:solidFill>
                <a:schemeClr val="bg1"/>
              </a:solidFill>
            </a:endParaRPr>
          </a:p>
        </p:txBody>
      </p:sp>
    </p:spTree>
    <p:extLst>
      <p:ext uri="{BB962C8B-B14F-4D97-AF65-F5344CB8AC3E}">
        <p14:creationId xmlns:p14="http://schemas.microsoft.com/office/powerpoint/2010/main" val="266591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p:cNvSpPr>
            <a:spLocks noGrp="1"/>
          </p:cNvSpPr>
          <p:nvPr>
            <p:ph type="dt" sz="half" idx="10"/>
          </p:nvPr>
        </p:nvSpPr>
        <p:spPr>
          <a:xfrm>
            <a:off x="1066800" y="6400803"/>
            <a:ext cx="4572000" cy="365125"/>
          </a:xfrm>
        </p:spPr>
        <p:txBody>
          <a:bodyPr/>
          <a:lstStyle/>
          <a:p>
            <a:r>
              <a:rPr lang="en-US" dirty="0" smtClean="0">
                <a:solidFill>
                  <a:prstClr val="white">
                    <a:tint val="75000"/>
                  </a:prstClr>
                </a:solidFill>
              </a:rPr>
              <a:t>Joseph H. Lumpkin, Sr., Chief of Police  </a:t>
            </a:r>
            <a:br>
              <a:rPr lang="en-US" dirty="0" smtClean="0">
                <a:solidFill>
                  <a:prstClr val="white">
                    <a:tint val="75000"/>
                  </a:prstClr>
                </a:solidFill>
              </a:rPr>
            </a:br>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11" name="TextBox 10"/>
          <p:cNvSpPr txBox="1"/>
          <p:nvPr/>
        </p:nvSpPr>
        <p:spPr>
          <a:xfrm>
            <a:off x="457200" y="523231"/>
            <a:ext cx="7467600" cy="522948"/>
          </a:xfrm>
          <a:prstGeom prst="rect">
            <a:avLst/>
          </a:prstGeom>
          <a:solidFill>
            <a:schemeClr val="tx2">
              <a:lumMod val="85000"/>
            </a:schemeClr>
          </a:solidFill>
        </p:spPr>
        <p:txBody>
          <a:bodyPr wrap="square" lIns="91170" tIns="45585" rIns="91170" bIns="45585" rtlCol="0">
            <a:spAutoFit/>
          </a:bodyPr>
          <a:lstStyle/>
          <a:p>
            <a:r>
              <a:rPr lang="en-US" sz="2800" b="1" dirty="0">
                <a:solidFill>
                  <a:schemeClr val="bg1">
                    <a:lumMod val="95000"/>
                    <a:lumOff val="5000"/>
                  </a:schemeClr>
                </a:solidFill>
                <a:latin typeface="Garamond" panose="02020404030301010803" pitchFamily="18" charset="0"/>
              </a:rPr>
              <a:t>Crime Factors in the United States</a:t>
            </a:r>
          </a:p>
        </p:txBody>
      </p:sp>
      <p:sp>
        <p:nvSpPr>
          <p:cNvPr id="19" name="Slide Number Placeholder 18"/>
          <p:cNvSpPr>
            <a:spLocks noGrp="1"/>
          </p:cNvSpPr>
          <p:nvPr>
            <p:ph type="sldNum" sz="quarter" idx="12"/>
          </p:nvPr>
        </p:nvSpPr>
        <p:spPr/>
        <p:txBody>
          <a:bodyPr/>
          <a:lstStyle/>
          <a:p>
            <a:fld id="{956BA025-8C93-4A32-A79F-6BF5D1536BB2}" type="slidenum">
              <a:rPr lang="en-US" smtClean="0">
                <a:solidFill>
                  <a:prstClr val="white">
                    <a:tint val="75000"/>
                  </a:prstClr>
                </a:solidFill>
              </a:rPr>
              <a:pPr/>
              <a:t>19</a:t>
            </a:fld>
            <a:endParaRPr lang="en-US" dirty="0">
              <a:solidFill>
                <a:prstClr val="white">
                  <a:tint val="75000"/>
                </a:prstClr>
              </a:solidFill>
            </a:endParaRPr>
          </a:p>
        </p:txBody>
      </p:sp>
      <p:sp>
        <p:nvSpPr>
          <p:cNvPr id="7" name="Rectangle 6"/>
          <p:cNvSpPr/>
          <p:nvPr/>
        </p:nvSpPr>
        <p:spPr>
          <a:xfrm>
            <a:off x="477982" y="1219205"/>
            <a:ext cx="8610600" cy="2695337"/>
          </a:xfrm>
          <a:prstGeom prst="rect">
            <a:avLst/>
          </a:prstGeom>
        </p:spPr>
        <p:txBody>
          <a:bodyPr wrap="square" lIns="91170" tIns="45585" rIns="91170" bIns="45585">
            <a:spAutoFit/>
          </a:bodyPr>
          <a:lstStyle/>
          <a:p>
            <a:pPr marL="912318" lvl="1" indent="-456488">
              <a:spcBef>
                <a:spcPts val="672"/>
              </a:spcBef>
              <a:buFont typeface="+mj-lt"/>
              <a:buAutoNum type="arabicPeriod" startAt="9"/>
            </a:pPr>
            <a:r>
              <a:rPr lang="en-US" sz="2000" dirty="0">
                <a:solidFill>
                  <a:schemeClr val="bg1"/>
                </a:solidFill>
              </a:rPr>
              <a:t>The </a:t>
            </a:r>
            <a:r>
              <a:rPr lang="en-US" sz="2000" b="1" dirty="0">
                <a:solidFill>
                  <a:srgbClr val="C00000"/>
                </a:solidFill>
              </a:rPr>
              <a:t>effective strength of law enforcement</a:t>
            </a:r>
          </a:p>
          <a:p>
            <a:pPr marL="912318" lvl="1" indent="-456488">
              <a:spcBef>
                <a:spcPts val="672"/>
              </a:spcBef>
              <a:buFont typeface="+mj-lt"/>
              <a:buAutoNum type="arabicPeriod" startAt="9"/>
            </a:pPr>
            <a:r>
              <a:rPr lang="en-US" sz="2000" dirty="0">
                <a:solidFill>
                  <a:schemeClr val="bg1"/>
                </a:solidFill>
              </a:rPr>
              <a:t>Administrative and investigative </a:t>
            </a:r>
            <a:r>
              <a:rPr lang="en-US" sz="2000" b="1" dirty="0">
                <a:solidFill>
                  <a:srgbClr val="C00000"/>
                </a:solidFill>
              </a:rPr>
              <a:t>emphases of law enforcement</a:t>
            </a:r>
          </a:p>
          <a:p>
            <a:pPr marL="912318" lvl="1" indent="-456488">
              <a:spcBef>
                <a:spcPts val="672"/>
              </a:spcBef>
              <a:buFont typeface="+mj-lt"/>
              <a:buAutoNum type="arabicPeriod" startAt="9"/>
            </a:pPr>
            <a:r>
              <a:rPr lang="en-US" sz="2000" i="1" u="sng" dirty="0">
                <a:solidFill>
                  <a:schemeClr val="bg1"/>
                </a:solidFill>
              </a:rPr>
              <a:t>Policies of other components of the criminal justice system (i.e. prosecutorial, judicial, correctional, and </a:t>
            </a:r>
            <a:r>
              <a:rPr lang="en-US" sz="2000" i="1" u="sng" dirty="0" err="1">
                <a:solidFill>
                  <a:schemeClr val="bg1"/>
                </a:solidFill>
              </a:rPr>
              <a:t>probational</a:t>
            </a:r>
            <a:r>
              <a:rPr lang="en-US" sz="2000" i="1" u="sng" dirty="0">
                <a:solidFill>
                  <a:schemeClr val="bg1"/>
                </a:solidFill>
              </a:rPr>
              <a:t>)</a:t>
            </a:r>
          </a:p>
          <a:p>
            <a:pPr marL="912318" lvl="1" indent="-456488">
              <a:spcBef>
                <a:spcPts val="672"/>
              </a:spcBef>
              <a:buFont typeface="+mj-lt"/>
              <a:buAutoNum type="arabicPeriod" startAt="9"/>
            </a:pPr>
            <a:r>
              <a:rPr lang="en-US" sz="2000" i="1" u="sng" dirty="0">
                <a:solidFill>
                  <a:schemeClr val="bg1"/>
                </a:solidFill>
              </a:rPr>
              <a:t>Citizens’ attitudes toward crime</a:t>
            </a:r>
          </a:p>
          <a:p>
            <a:pPr marL="912318" lvl="1" indent="-456488">
              <a:spcBef>
                <a:spcPts val="672"/>
              </a:spcBef>
              <a:buFont typeface="+mj-lt"/>
              <a:buAutoNum type="arabicPeriod" startAt="9"/>
            </a:pPr>
            <a:r>
              <a:rPr lang="en-US" sz="2000" dirty="0">
                <a:solidFill>
                  <a:schemeClr val="bg1"/>
                </a:solidFill>
              </a:rPr>
              <a:t>Crime reporting practices of the citizenry</a:t>
            </a:r>
          </a:p>
          <a:p>
            <a:pPr marL="912318" lvl="1" indent="-456488">
              <a:spcBef>
                <a:spcPts val="672"/>
              </a:spcBef>
              <a:buFont typeface="+mj-lt"/>
              <a:buAutoNum type="arabicPeriod" startAt="9"/>
            </a:pPr>
            <a:endParaRPr lang="en-US" sz="2000" dirty="0">
              <a:solidFill>
                <a:schemeClr val="bg1"/>
              </a:solidFill>
            </a:endParaRPr>
          </a:p>
        </p:txBody>
      </p:sp>
      <p:sp>
        <p:nvSpPr>
          <p:cNvPr id="6" name="TextBox 5"/>
          <p:cNvSpPr txBox="1"/>
          <p:nvPr/>
        </p:nvSpPr>
        <p:spPr>
          <a:xfrm>
            <a:off x="4783282" y="5633105"/>
            <a:ext cx="4055918" cy="369191"/>
          </a:xfrm>
          <a:prstGeom prst="rect">
            <a:avLst/>
          </a:prstGeom>
          <a:solidFill>
            <a:srgbClr val="FFFF00"/>
          </a:solidFill>
        </p:spPr>
        <p:txBody>
          <a:bodyPr wrap="square" lIns="91300" tIns="45650" rIns="91300" bIns="45650" rtlCol="0">
            <a:spAutoFit/>
          </a:bodyPr>
          <a:lstStyle/>
          <a:p>
            <a:r>
              <a:rPr lang="en-US" b="1" dirty="0" smtClean="0">
                <a:solidFill>
                  <a:schemeClr val="bg1"/>
                </a:solidFill>
              </a:rPr>
              <a:t>Note:  Based on nationa</a:t>
            </a:r>
            <a:r>
              <a:rPr lang="en-US" b="1" dirty="0">
                <a:solidFill>
                  <a:schemeClr val="bg1"/>
                </a:solidFill>
              </a:rPr>
              <a:t>l</a:t>
            </a:r>
            <a:r>
              <a:rPr lang="en-US" b="1" dirty="0" smtClean="0">
                <a:solidFill>
                  <a:schemeClr val="bg1"/>
                </a:solidFill>
              </a:rPr>
              <a:t> historical data</a:t>
            </a:r>
            <a:endParaRPr lang="en-US" b="1" dirty="0">
              <a:solidFill>
                <a:schemeClr val="bg1"/>
              </a:solidFill>
            </a:endParaRPr>
          </a:p>
        </p:txBody>
      </p:sp>
      <p:sp>
        <p:nvSpPr>
          <p:cNvPr id="2" name="Rectangle 1"/>
          <p:cNvSpPr/>
          <p:nvPr/>
        </p:nvSpPr>
        <p:spPr>
          <a:xfrm>
            <a:off x="5181600" y="5117068"/>
            <a:ext cx="4483571" cy="369332"/>
          </a:xfrm>
          <a:prstGeom prst="rect">
            <a:avLst/>
          </a:prstGeom>
        </p:spPr>
        <p:txBody>
          <a:bodyPr wrap="square">
            <a:spAutoFit/>
          </a:bodyPr>
          <a:lstStyle/>
          <a:p>
            <a:r>
              <a:rPr lang="en-US" dirty="0" smtClean="0">
                <a:solidFill>
                  <a:srgbClr val="FF0000"/>
                </a:solidFill>
              </a:rPr>
              <a:t>COS Strategic </a:t>
            </a:r>
            <a:r>
              <a:rPr lang="en-US" dirty="0">
                <a:solidFill>
                  <a:srgbClr val="FF0000"/>
                </a:solidFill>
              </a:rPr>
              <a:t>Plan Goal: </a:t>
            </a:r>
            <a:r>
              <a:rPr lang="en-US" dirty="0" smtClean="0">
                <a:solidFill>
                  <a:srgbClr val="FF0000"/>
                </a:solidFill>
              </a:rPr>
              <a:t>Public Safety 1.2</a:t>
            </a:r>
            <a:endParaRPr lang="en-US" dirty="0">
              <a:solidFill>
                <a:srgbClr val="FF0000"/>
              </a:solidFill>
            </a:endParaRPr>
          </a:p>
        </p:txBody>
      </p:sp>
    </p:spTree>
    <p:extLst>
      <p:ext uri="{BB962C8B-B14F-4D97-AF65-F5344CB8AC3E}">
        <p14:creationId xmlns:p14="http://schemas.microsoft.com/office/powerpoint/2010/main" val="185884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6BA025-8C93-4A32-A79F-6BF5D1536BB2}" type="slidenum">
              <a:rPr lang="en-US" smtClean="0">
                <a:solidFill>
                  <a:prstClr val="white">
                    <a:tint val="75000"/>
                  </a:prstClr>
                </a:solidFill>
              </a:rPr>
              <a:pPr/>
              <a:t>2</a:t>
            </a:fld>
            <a:endParaRPr lang="en-US" dirty="0">
              <a:solidFill>
                <a:prstClr val="white">
                  <a:tint val="75000"/>
                </a:prstClr>
              </a:solidFill>
            </a:endParaRPr>
          </a:p>
        </p:txBody>
      </p:sp>
      <p:sp>
        <p:nvSpPr>
          <p:cNvPr id="8" name="Subtitle 9"/>
          <p:cNvSpPr txBox="1">
            <a:spLocks/>
          </p:cNvSpPr>
          <p:nvPr/>
        </p:nvSpPr>
        <p:spPr>
          <a:xfrm>
            <a:off x="3657600" y="4495800"/>
            <a:ext cx="5334000" cy="609600"/>
          </a:xfrm>
          <a:prstGeom prst="rect">
            <a:avLst/>
          </a:prstGeom>
        </p:spPr>
        <p:txBody>
          <a:bodyPr lIns="91170" tIns="45585" rIns="91170" bIns="45585"/>
          <a:lstStyle/>
          <a:p>
            <a:pPr marL="341874" indent="-341874">
              <a:spcBef>
                <a:spcPct val="20000"/>
              </a:spcBef>
              <a:defRPr/>
            </a:pPr>
            <a:endParaRPr lang="en-US" sz="3200" dirty="0">
              <a:solidFill>
                <a:prstClr val="black">
                  <a:lumMod val="65000"/>
                  <a:lumOff val="35000"/>
                </a:prstClr>
              </a:solidFill>
            </a:endParaRPr>
          </a:p>
        </p:txBody>
      </p:sp>
      <p:sp>
        <p:nvSpPr>
          <p:cNvPr id="3" name="TextBox 2"/>
          <p:cNvSpPr txBox="1"/>
          <p:nvPr/>
        </p:nvSpPr>
        <p:spPr>
          <a:xfrm>
            <a:off x="471055" y="1371620"/>
            <a:ext cx="8229600" cy="2954382"/>
          </a:xfrm>
          <a:prstGeom prst="rect">
            <a:avLst/>
          </a:prstGeom>
          <a:noFill/>
        </p:spPr>
        <p:txBody>
          <a:bodyPr wrap="square" lIns="91170" tIns="45585" rIns="91170" bIns="45585" rtlCol="0">
            <a:spAutoFit/>
          </a:bodyPr>
          <a:lstStyle/>
          <a:p>
            <a:pPr marL="455829" indent="-455829">
              <a:spcAft>
                <a:spcPts val="1800"/>
              </a:spcAft>
              <a:buFont typeface="+mj-lt"/>
              <a:buAutoNum type="arabicPeriod"/>
            </a:pPr>
            <a:r>
              <a:rPr lang="en-US" sz="2400" dirty="0">
                <a:solidFill>
                  <a:prstClr val="black"/>
                </a:solidFill>
              </a:rPr>
              <a:t>Part One Crime Analysis</a:t>
            </a:r>
          </a:p>
          <a:p>
            <a:pPr marL="455829" indent="-455829">
              <a:spcAft>
                <a:spcPts val="1800"/>
              </a:spcAft>
              <a:buFont typeface="+mj-lt"/>
              <a:buAutoNum type="arabicPeriod"/>
            </a:pPr>
            <a:r>
              <a:rPr lang="en-US" sz="2400" dirty="0" smtClean="0">
                <a:solidFill>
                  <a:prstClr val="black"/>
                </a:solidFill>
              </a:rPr>
              <a:t>Technology Update</a:t>
            </a:r>
            <a:endParaRPr lang="en-US" sz="2400" dirty="0">
              <a:solidFill>
                <a:prstClr val="black"/>
              </a:solidFill>
            </a:endParaRPr>
          </a:p>
          <a:p>
            <a:pPr marL="455829" indent="-455829">
              <a:spcAft>
                <a:spcPts val="1800"/>
              </a:spcAft>
              <a:buFont typeface="+mj-lt"/>
              <a:buAutoNum type="arabicPeriod"/>
            </a:pPr>
            <a:r>
              <a:rPr lang="en-US" sz="2400" dirty="0" smtClean="0">
                <a:solidFill>
                  <a:prstClr val="black"/>
                </a:solidFill>
              </a:rPr>
              <a:t>Youth &amp; Community Outreach</a:t>
            </a:r>
            <a:endParaRPr lang="en-US" dirty="0" smtClean="0">
              <a:solidFill>
                <a:prstClr val="black"/>
              </a:solidFill>
            </a:endParaRPr>
          </a:p>
          <a:p>
            <a:pPr marL="455829" indent="-455829">
              <a:spcAft>
                <a:spcPts val="1800"/>
              </a:spcAft>
              <a:buFont typeface="+mj-lt"/>
              <a:buAutoNum type="arabicPeriod"/>
            </a:pPr>
            <a:r>
              <a:rPr lang="en-US" sz="2400" dirty="0">
                <a:solidFill>
                  <a:prstClr val="black"/>
                </a:solidFill>
              </a:rPr>
              <a:t>Recruiting and Retention</a:t>
            </a:r>
          </a:p>
          <a:p>
            <a:pPr>
              <a:lnSpc>
                <a:spcPct val="150000"/>
              </a:lnSpc>
            </a:pPr>
            <a:endParaRPr lang="en-US" sz="2000" dirty="0">
              <a:solidFill>
                <a:prstClr val="black"/>
              </a:solidFill>
            </a:endParaRPr>
          </a:p>
        </p:txBody>
      </p:sp>
      <p:sp>
        <p:nvSpPr>
          <p:cNvPr id="6" name="TextBox 5"/>
          <p:cNvSpPr txBox="1"/>
          <p:nvPr/>
        </p:nvSpPr>
        <p:spPr>
          <a:xfrm>
            <a:off x="435429" y="523231"/>
            <a:ext cx="7467600" cy="522948"/>
          </a:xfrm>
          <a:prstGeom prst="rect">
            <a:avLst/>
          </a:prstGeom>
          <a:solidFill>
            <a:schemeClr val="tx2">
              <a:lumMod val="85000"/>
            </a:schemeClr>
          </a:solidFill>
        </p:spPr>
        <p:txBody>
          <a:bodyPr wrap="square" lIns="91170" tIns="45585" rIns="91170" bIns="45585" rtlCol="0">
            <a:spAutoFit/>
          </a:bodyPr>
          <a:lstStyle/>
          <a:p>
            <a:r>
              <a:rPr lang="en-US" sz="2800" b="1" dirty="0">
                <a:solidFill>
                  <a:prstClr val="black">
                    <a:lumMod val="95000"/>
                    <a:lumOff val="5000"/>
                  </a:prstClr>
                </a:solidFill>
                <a:latin typeface="Garamond" panose="02020404030301010803" pitchFamily="18" charset="0"/>
              </a:rPr>
              <a:t>Topics:</a:t>
            </a:r>
          </a:p>
        </p:txBody>
      </p:sp>
      <p:sp>
        <p:nvSpPr>
          <p:cNvPr id="11" name="Date Placeholder 1"/>
          <p:cNvSpPr>
            <a:spLocks noGrp="1"/>
          </p:cNvSpPr>
          <p:nvPr>
            <p:ph type="dt" sz="half" idx="10"/>
          </p:nvPr>
        </p:nvSpPr>
        <p:spPr>
          <a:xfrm>
            <a:off x="1066800" y="6382645"/>
            <a:ext cx="4572000" cy="365125"/>
          </a:xfrm>
        </p:spPr>
        <p:txBody>
          <a:bodyPr/>
          <a:lstStyle/>
          <a:p>
            <a:r>
              <a:rPr lang="en-US" dirty="0" smtClean="0">
                <a:solidFill>
                  <a:prstClr val="white">
                    <a:tint val="75000"/>
                  </a:prstClr>
                </a:solidFill>
              </a:rPr>
              <a:t>Joseph H. Lumpkin, Sr., Chief of Police  </a:t>
            </a:r>
            <a:br>
              <a:rPr lang="en-US" dirty="0" smtClean="0">
                <a:solidFill>
                  <a:prstClr val="white">
                    <a:tint val="75000"/>
                  </a:prstClr>
                </a:solidFill>
              </a:rPr>
            </a:br>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Tree>
    <p:extLst>
      <p:ext uri="{BB962C8B-B14F-4D97-AF65-F5344CB8AC3E}">
        <p14:creationId xmlns:p14="http://schemas.microsoft.com/office/powerpoint/2010/main" val="413631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6BA025-8C93-4A32-A79F-6BF5D1536BB2}" type="slidenum">
              <a:rPr lang="en-US" smtClean="0">
                <a:solidFill>
                  <a:prstClr val="white">
                    <a:tint val="75000"/>
                  </a:prstClr>
                </a:solidFill>
              </a:rPr>
              <a:pPr/>
              <a:t>20</a:t>
            </a:fld>
            <a:endParaRPr lang="en-US" dirty="0">
              <a:solidFill>
                <a:prstClr val="white">
                  <a:tint val="75000"/>
                </a:prstClr>
              </a:solidFill>
            </a:endParaRPr>
          </a:p>
        </p:txBody>
      </p:sp>
      <p:sp>
        <p:nvSpPr>
          <p:cNvPr id="8" name="Subtitle 9"/>
          <p:cNvSpPr txBox="1">
            <a:spLocks/>
          </p:cNvSpPr>
          <p:nvPr/>
        </p:nvSpPr>
        <p:spPr>
          <a:xfrm>
            <a:off x="3657600" y="4495800"/>
            <a:ext cx="5334000" cy="609600"/>
          </a:xfrm>
          <a:prstGeom prst="rect">
            <a:avLst/>
          </a:prstGeom>
        </p:spPr>
        <p:txBody>
          <a:bodyPr lIns="91240" tIns="45620" rIns="91240" bIns="45620"/>
          <a:lstStyle/>
          <a:p>
            <a:pPr marL="342140" indent="-342140" defTabSz="912370">
              <a:spcBef>
                <a:spcPct val="20000"/>
              </a:spcBef>
              <a:defRPr/>
            </a:pPr>
            <a:endParaRPr lang="en-US" sz="3200" dirty="0">
              <a:solidFill>
                <a:prstClr val="black">
                  <a:lumMod val="65000"/>
                  <a:lumOff val="35000"/>
                </a:prstClr>
              </a:solidFill>
            </a:endParaRPr>
          </a:p>
        </p:txBody>
      </p:sp>
      <p:sp>
        <p:nvSpPr>
          <p:cNvPr id="10" name="Date Placeholder 1"/>
          <p:cNvSpPr>
            <a:spLocks noGrp="1"/>
          </p:cNvSpPr>
          <p:nvPr>
            <p:ph type="dt" sz="half" idx="10"/>
          </p:nvPr>
        </p:nvSpPr>
        <p:spPr>
          <a:xfrm>
            <a:off x="1066800" y="6382645"/>
            <a:ext cx="4572000" cy="365125"/>
          </a:xfrm>
        </p:spPr>
        <p:txBody>
          <a:bodyPr/>
          <a:lstStyle/>
          <a:p>
            <a:r>
              <a:rPr lang="en-US" dirty="0">
                <a:solidFill>
                  <a:prstClr val="white">
                    <a:tint val="75000"/>
                  </a:prstClr>
                </a:solidFill>
              </a:rPr>
              <a:t>Joseph H. Lumpkin, Sr., Chief of Police  </a:t>
            </a:r>
            <a:br>
              <a:rPr lang="en-US" dirty="0">
                <a:solidFill>
                  <a:prstClr val="white">
                    <a:tint val="75000"/>
                  </a:prstClr>
                </a:solidFill>
              </a:rPr>
            </a:br>
            <a:r>
              <a:rPr lang="en-US" dirty="0">
                <a:solidFill>
                  <a:prstClr val="white">
                    <a:tint val="75000"/>
                  </a:prstClr>
                </a:solidFill>
              </a:rPr>
              <a:t>Savannah-Chatham Metropolitan Police Department</a:t>
            </a:r>
          </a:p>
        </p:txBody>
      </p:sp>
      <p:sp>
        <p:nvSpPr>
          <p:cNvPr id="2" name="TextBox 1"/>
          <p:cNvSpPr txBox="1"/>
          <p:nvPr/>
        </p:nvSpPr>
        <p:spPr>
          <a:xfrm>
            <a:off x="457200" y="1981211"/>
            <a:ext cx="8305800" cy="1200127"/>
          </a:xfrm>
          <a:prstGeom prst="rect">
            <a:avLst/>
          </a:prstGeom>
          <a:noFill/>
        </p:spPr>
        <p:txBody>
          <a:bodyPr wrap="square" lIns="91240" tIns="45620" rIns="91240" bIns="45620" rtlCol="0">
            <a:spAutoFit/>
          </a:bodyPr>
          <a:lstStyle/>
          <a:p>
            <a:pPr algn="ctr" defTabSz="912370"/>
            <a:r>
              <a:rPr lang="en-US" sz="7200" dirty="0" smtClean="0">
                <a:solidFill>
                  <a:prstClr val="black"/>
                </a:solidFill>
                <a:latin typeface="+mj-lt"/>
                <a:cs typeface="Arial" panose="020B0604020202020204" pitchFamily="34" charset="0"/>
              </a:rPr>
              <a:t>Technology</a:t>
            </a:r>
            <a:r>
              <a:rPr lang="en-US" sz="7200" dirty="0" smtClean="0">
                <a:solidFill>
                  <a:prstClr val="black"/>
                </a:solidFill>
              </a:rPr>
              <a:t> </a:t>
            </a:r>
            <a:endParaRPr lang="en-US" sz="7200" dirty="0">
              <a:solidFill>
                <a:prstClr val="black"/>
              </a:solidFill>
            </a:endParaRPr>
          </a:p>
        </p:txBody>
      </p:sp>
    </p:spTree>
    <p:extLst>
      <p:ext uri="{BB962C8B-B14F-4D97-AF65-F5344CB8AC3E}">
        <p14:creationId xmlns:p14="http://schemas.microsoft.com/office/powerpoint/2010/main" val="90600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457200" y="228600"/>
            <a:ext cx="7467600" cy="522756"/>
          </a:xfrm>
          <a:prstGeom prst="rect">
            <a:avLst/>
          </a:prstGeom>
          <a:solidFill>
            <a:schemeClr val="tx2">
              <a:lumMod val="85000"/>
            </a:schemeClr>
          </a:solidFill>
        </p:spPr>
        <p:txBody>
          <a:bodyPr wrap="square" lIns="90980" tIns="45490" rIns="90980" bIns="45490" rtlCol="0">
            <a:spAutoFit/>
          </a:bodyPr>
          <a:lstStyle/>
          <a:p>
            <a:pPr defTabSz="909736"/>
            <a:r>
              <a:rPr lang="en-US" sz="2800" b="1" dirty="0">
                <a:solidFill>
                  <a:prstClr val="black">
                    <a:lumMod val="95000"/>
                    <a:lumOff val="5000"/>
                  </a:prstClr>
                </a:solidFill>
                <a:latin typeface="Garamond" panose="02020404030301010803" pitchFamily="18" charset="0"/>
              </a:rPr>
              <a:t>Automatic Vehicle </a:t>
            </a:r>
            <a:r>
              <a:rPr lang="en-US" sz="2800" b="1" dirty="0" smtClean="0">
                <a:solidFill>
                  <a:prstClr val="black">
                    <a:lumMod val="95000"/>
                    <a:lumOff val="5000"/>
                  </a:prstClr>
                </a:solidFill>
                <a:latin typeface="Garamond" panose="02020404030301010803" pitchFamily="18" charset="0"/>
              </a:rPr>
              <a:t>Location (AVL)</a:t>
            </a:r>
            <a:r>
              <a:rPr lang="en-US" sz="2800" b="1" dirty="0" smtClean="0">
                <a:solidFill>
                  <a:schemeClr val="bg2">
                    <a:lumMod val="60000"/>
                    <a:lumOff val="40000"/>
                  </a:schemeClr>
                </a:solidFill>
                <a:latin typeface="Garamond" panose="02020404030301010803" pitchFamily="18" charset="0"/>
              </a:rPr>
              <a:t> Completed </a:t>
            </a:r>
            <a:endParaRPr lang="en-US" sz="2800" b="1" dirty="0">
              <a:solidFill>
                <a:schemeClr val="bg2">
                  <a:lumMod val="60000"/>
                  <a:lumOff val="40000"/>
                </a:schemeClr>
              </a:solidFill>
              <a:latin typeface="Garamond" panose="02020404030301010803" pitchFamily="18" charset="0"/>
            </a:endParaRPr>
          </a:p>
        </p:txBody>
      </p:sp>
      <p:sp>
        <p:nvSpPr>
          <p:cNvPr id="30" name="Date Placeholder 1"/>
          <p:cNvSpPr>
            <a:spLocks noGrp="1"/>
          </p:cNvSpPr>
          <p:nvPr>
            <p:ph type="dt" sz="half" idx="10"/>
          </p:nvPr>
        </p:nvSpPr>
        <p:spPr>
          <a:xfrm>
            <a:off x="1066800" y="6400803"/>
            <a:ext cx="4572000" cy="365125"/>
          </a:xfrm>
        </p:spPr>
        <p:txBody>
          <a:bodyPr/>
          <a:lstStyle/>
          <a:p>
            <a:pPr algn="l"/>
            <a:r>
              <a:rPr lang="en-US" dirty="0">
                <a:solidFill>
                  <a:prstClr val="white">
                    <a:tint val="75000"/>
                  </a:prstClr>
                </a:solidFill>
              </a:rPr>
              <a:t>Joseph H. Lumpkin, Sr., Chief of Police  </a:t>
            </a:r>
            <a:br>
              <a:rPr lang="en-US" dirty="0">
                <a:solidFill>
                  <a:prstClr val="white">
                    <a:tint val="75000"/>
                  </a:prstClr>
                </a:solidFill>
              </a:rPr>
            </a:br>
            <a:r>
              <a:rPr lang="en-US" dirty="0">
                <a:solidFill>
                  <a:prstClr val="white">
                    <a:tint val="75000"/>
                  </a:prstClr>
                </a:solidFill>
              </a:rPr>
              <a:t>Savannah-Chatham Metropolitan Police Department</a:t>
            </a:r>
          </a:p>
        </p:txBody>
      </p:sp>
      <p:sp>
        <p:nvSpPr>
          <p:cNvPr id="6" name="Slide Number Placeholder 5"/>
          <p:cNvSpPr>
            <a:spLocks noGrp="1"/>
          </p:cNvSpPr>
          <p:nvPr>
            <p:ph type="sldNum" sz="quarter" idx="12"/>
          </p:nvPr>
        </p:nvSpPr>
        <p:spPr/>
        <p:txBody>
          <a:bodyPr/>
          <a:lstStyle/>
          <a:p>
            <a:fld id="{956BA025-8C93-4A32-A79F-6BF5D1536BB2}" type="slidenum">
              <a:rPr lang="en-US" smtClean="0">
                <a:solidFill>
                  <a:prstClr val="white">
                    <a:tint val="75000"/>
                  </a:prstClr>
                </a:solidFill>
              </a:rPr>
              <a:pPr/>
              <a:t>21</a:t>
            </a:fld>
            <a:endParaRPr lang="en-US" dirty="0">
              <a:solidFill>
                <a:prstClr val="white">
                  <a:tint val="75000"/>
                </a:prstClr>
              </a:solidFill>
            </a:endParaRPr>
          </a:p>
        </p:txBody>
      </p:sp>
      <p:sp>
        <p:nvSpPr>
          <p:cNvPr id="2" name="Rectangle 1"/>
          <p:cNvSpPr/>
          <p:nvPr/>
        </p:nvSpPr>
        <p:spPr>
          <a:xfrm>
            <a:off x="457200" y="762000"/>
            <a:ext cx="7162800" cy="4708981"/>
          </a:xfrm>
          <a:prstGeom prst="rect">
            <a:avLst/>
          </a:prstGeom>
        </p:spPr>
        <p:txBody>
          <a:bodyPr wrap="square">
            <a:spAutoFit/>
          </a:bodyPr>
          <a:lstStyle/>
          <a:p>
            <a:pPr defTabSz="908827">
              <a:spcBef>
                <a:spcPts val="1800"/>
              </a:spcBef>
              <a:buFont typeface="Wingdings" panose="05000000000000000000" pitchFamily="2" charset="2"/>
              <a:buChar char="Ø"/>
            </a:pPr>
            <a:r>
              <a:rPr lang="en-US" sz="2000" dirty="0" smtClean="0">
                <a:solidFill>
                  <a:prstClr val="black"/>
                </a:solidFill>
                <a:latin typeface="Arial" panose="020B0604020202020204" pitchFamily="34" charset="0"/>
                <a:cs typeface="Arial" panose="020B0604020202020204" pitchFamily="34" charset="0"/>
              </a:rPr>
              <a:t>Originally purchased due to merger</a:t>
            </a:r>
          </a:p>
          <a:p>
            <a:pPr defTabSz="908827">
              <a:spcBef>
                <a:spcPts val="1800"/>
              </a:spcBef>
              <a:buFont typeface="Wingdings" panose="05000000000000000000" pitchFamily="2" charset="2"/>
              <a:buChar char="Ø"/>
            </a:pPr>
            <a:r>
              <a:rPr lang="en-US" sz="2000" dirty="0" smtClean="0">
                <a:solidFill>
                  <a:prstClr val="black"/>
                </a:solidFill>
                <a:latin typeface="Arial" panose="020B0604020202020204" pitchFamily="34" charset="0"/>
                <a:cs typeface="Arial" panose="020B0604020202020204" pitchFamily="34" charset="0"/>
              </a:rPr>
              <a:t>Implemented during 2017</a:t>
            </a:r>
          </a:p>
          <a:p>
            <a:pPr defTabSz="908827">
              <a:spcBef>
                <a:spcPts val="1800"/>
              </a:spcBef>
              <a:buFont typeface="Wingdings" panose="05000000000000000000" pitchFamily="2" charset="2"/>
              <a:buChar char="Ø"/>
            </a:pPr>
            <a:r>
              <a:rPr lang="en-US" sz="2000" dirty="0">
                <a:solidFill>
                  <a:prstClr val="black"/>
                </a:solidFill>
                <a:latin typeface="Arial" panose="020B0604020202020204" pitchFamily="34" charset="0"/>
                <a:cs typeface="Arial" panose="020B0604020202020204" pitchFamily="34" charset="0"/>
              </a:rPr>
              <a:t>S</a:t>
            </a:r>
            <a:r>
              <a:rPr lang="en-US" sz="2000" dirty="0" smtClean="0">
                <a:solidFill>
                  <a:prstClr val="black"/>
                </a:solidFill>
                <a:latin typeface="Arial" panose="020B0604020202020204" pitchFamily="34" charset="0"/>
                <a:cs typeface="Arial" panose="020B0604020202020204" pitchFamily="34" charset="0"/>
              </a:rPr>
              <a:t>ince implementation AVL is being used:</a:t>
            </a:r>
          </a:p>
          <a:p>
            <a:pPr lvl="1" defTabSz="908827">
              <a:spcBef>
                <a:spcPts val="1800"/>
              </a:spcBef>
              <a:buFont typeface="Wingdings" panose="05000000000000000000" pitchFamily="2" charset="2"/>
              <a:buChar char="Ø"/>
            </a:pPr>
            <a:r>
              <a:rPr lang="en-US" sz="2000" dirty="0" smtClean="0">
                <a:solidFill>
                  <a:prstClr val="black"/>
                </a:solidFill>
                <a:latin typeface="Arial" panose="020B0604020202020204" pitchFamily="34" charset="0"/>
                <a:cs typeface="Arial" panose="020B0604020202020204" pitchFamily="34" charset="0"/>
              </a:rPr>
              <a:t>Provide accountability, </a:t>
            </a:r>
            <a:r>
              <a:rPr lang="en-US" sz="2000" dirty="0">
                <a:solidFill>
                  <a:prstClr val="black"/>
                </a:solidFill>
                <a:latin typeface="Arial" panose="020B0604020202020204" pitchFamily="34" charset="0"/>
                <a:cs typeface="Arial" panose="020B0604020202020204" pitchFamily="34" charset="0"/>
              </a:rPr>
              <a:t>e</a:t>
            </a:r>
            <a:r>
              <a:rPr lang="en-US" sz="2000" dirty="0" smtClean="0">
                <a:solidFill>
                  <a:prstClr val="black"/>
                </a:solidFill>
                <a:latin typeface="Arial" panose="020B0604020202020204" pitchFamily="34" charset="0"/>
                <a:cs typeface="Arial" panose="020B0604020202020204" pitchFamily="34" charset="0"/>
              </a:rPr>
              <a:t>ffectiveness and efficiency</a:t>
            </a:r>
            <a:endParaRPr lang="en-US" sz="2000" dirty="0">
              <a:solidFill>
                <a:prstClr val="black"/>
              </a:solidFill>
              <a:latin typeface="Arial" panose="020B0604020202020204" pitchFamily="34" charset="0"/>
              <a:cs typeface="Arial" panose="020B0604020202020204" pitchFamily="34" charset="0"/>
            </a:endParaRPr>
          </a:p>
          <a:p>
            <a:pPr lvl="1" defTabSz="908827">
              <a:spcBef>
                <a:spcPts val="1800"/>
              </a:spcBef>
              <a:buFont typeface="Wingdings" panose="05000000000000000000" pitchFamily="2" charset="2"/>
              <a:buChar char="Ø"/>
            </a:pPr>
            <a:r>
              <a:rPr lang="en-US" sz="2000" dirty="0" smtClean="0">
                <a:solidFill>
                  <a:prstClr val="black"/>
                </a:solidFill>
                <a:latin typeface="Arial" panose="020B0604020202020204" pitchFamily="34" charset="0"/>
                <a:cs typeface="Arial" panose="020B0604020202020204" pitchFamily="34" charset="0"/>
              </a:rPr>
              <a:t>Officer deployment and management</a:t>
            </a:r>
          </a:p>
          <a:p>
            <a:pPr lvl="1" defTabSz="908827">
              <a:spcBef>
                <a:spcPts val="1800"/>
              </a:spcBef>
              <a:buFont typeface="Wingdings" panose="05000000000000000000" pitchFamily="2" charset="2"/>
              <a:buChar char="Ø"/>
            </a:pPr>
            <a:r>
              <a:rPr lang="en-US" sz="2000" dirty="0" smtClean="0">
                <a:solidFill>
                  <a:prstClr val="black"/>
                </a:solidFill>
                <a:latin typeface="Arial" panose="020B0604020202020204" pitchFamily="34" charset="0"/>
                <a:cs typeface="Arial" panose="020B0604020202020204" pitchFamily="34" charset="0"/>
              </a:rPr>
              <a:t>Possible Future Applications</a:t>
            </a:r>
          </a:p>
          <a:p>
            <a:pPr lvl="2" defTabSz="908827">
              <a:spcBef>
                <a:spcPts val="1800"/>
              </a:spcBef>
              <a:buFont typeface="Wingdings" panose="05000000000000000000" pitchFamily="2" charset="2"/>
              <a:buChar char="Ø"/>
            </a:pPr>
            <a:r>
              <a:rPr lang="en-US" sz="2000" dirty="0" smtClean="0">
                <a:solidFill>
                  <a:prstClr val="black"/>
                </a:solidFill>
                <a:latin typeface="Arial" panose="020B0604020202020204" pitchFamily="34" charset="0"/>
                <a:cs typeface="Arial" panose="020B0604020202020204" pitchFamily="34" charset="0"/>
              </a:rPr>
              <a:t>Enhance dispatch capacity with closest unit option</a:t>
            </a:r>
          </a:p>
          <a:p>
            <a:pPr lvl="2" defTabSz="908827">
              <a:spcBef>
                <a:spcPts val="1800"/>
              </a:spcBef>
              <a:buFont typeface="Wingdings" panose="05000000000000000000" pitchFamily="2" charset="2"/>
              <a:buChar char="Ø"/>
            </a:pPr>
            <a:r>
              <a:rPr lang="en-US" sz="2000" dirty="0" smtClean="0">
                <a:solidFill>
                  <a:prstClr val="black"/>
                </a:solidFill>
                <a:latin typeface="Arial" panose="020B0604020202020204" pitchFamily="34" charset="0"/>
                <a:cs typeface="Arial" panose="020B0604020202020204" pitchFamily="34" charset="0"/>
              </a:rPr>
              <a:t>Decrease response time per Berkshire I</a:t>
            </a:r>
          </a:p>
          <a:p>
            <a:pPr lvl="2" defTabSz="908827">
              <a:spcBef>
                <a:spcPts val="1800"/>
              </a:spcBef>
              <a:buFont typeface="Wingdings" panose="05000000000000000000" pitchFamily="2" charset="2"/>
              <a:buChar char="Ø"/>
            </a:pPr>
            <a:r>
              <a:rPr lang="en-US" sz="2000" dirty="0" smtClean="0">
                <a:solidFill>
                  <a:prstClr val="black"/>
                </a:solidFill>
                <a:latin typeface="Arial" panose="020B0604020202020204" pitchFamily="34" charset="0"/>
                <a:cs typeface="Arial" panose="020B0604020202020204" pitchFamily="34" charset="0"/>
              </a:rPr>
              <a:t>Foundational to Real Time Crime Center</a:t>
            </a:r>
            <a:endParaRPr lang="en-US" sz="2000" dirty="0">
              <a:solidFill>
                <a:prstClr val="black"/>
              </a:solidFill>
              <a:latin typeface="Arial" panose="020B0604020202020204" pitchFamily="34" charset="0"/>
              <a:cs typeface="Arial" panose="020B0604020202020204" pitchFamily="34" charset="0"/>
            </a:endParaRPr>
          </a:p>
        </p:txBody>
      </p:sp>
      <p:sp>
        <p:nvSpPr>
          <p:cNvPr id="7" name="Rectangle 6"/>
          <p:cNvSpPr/>
          <p:nvPr/>
        </p:nvSpPr>
        <p:spPr>
          <a:xfrm>
            <a:off x="4648200" y="5678269"/>
            <a:ext cx="4483571" cy="646331"/>
          </a:xfrm>
          <a:prstGeom prst="rect">
            <a:avLst/>
          </a:prstGeom>
        </p:spPr>
        <p:txBody>
          <a:bodyPr wrap="square">
            <a:spAutoFit/>
          </a:bodyPr>
          <a:lstStyle/>
          <a:p>
            <a:pPr algn="r"/>
            <a:r>
              <a:rPr lang="en-US" dirty="0" smtClean="0">
                <a:solidFill>
                  <a:srgbClr val="FF0000"/>
                </a:solidFill>
              </a:rPr>
              <a:t>COS Strategic </a:t>
            </a:r>
            <a:r>
              <a:rPr lang="en-US" dirty="0">
                <a:solidFill>
                  <a:srgbClr val="FF0000"/>
                </a:solidFill>
              </a:rPr>
              <a:t>Plan Goal:  </a:t>
            </a:r>
            <a:r>
              <a:rPr lang="en-US" dirty="0" smtClean="0">
                <a:solidFill>
                  <a:srgbClr val="FF0000"/>
                </a:solidFill>
              </a:rPr>
              <a:t>Public Safety 1.3, 1.1</a:t>
            </a:r>
          </a:p>
          <a:p>
            <a:pPr algn="r"/>
            <a:r>
              <a:rPr lang="en-US" dirty="0" smtClean="0">
                <a:solidFill>
                  <a:srgbClr val="FF0000"/>
                </a:solidFill>
              </a:rPr>
              <a:t>Good Government 5.4</a:t>
            </a:r>
            <a:endParaRPr lang="en-US" dirty="0">
              <a:solidFill>
                <a:srgbClr val="FF0000"/>
              </a:solidFill>
            </a:endParaRPr>
          </a:p>
        </p:txBody>
      </p:sp>
    </p:spTree>
    <p:extLst>
      <p:ext uri="{BB962C8B-B14F-4D97-AF65-F5344CB8AC3E}">
        <p14:creationId xmlns:p14="http://schemas.microsoft.com/office/powerpoint/2010/main" val="25653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1"/>
            <a:ext cx="8001000" cy="4830790"/>
          </a:xfrm>
        </p:spPr>
        <p:txBody>
          <a:bodyPr>
            <a:noAutofit/>
          </a:bodyPr>
          <a:lstStyle/>
          <a:p>
            <a:pPr defTabSz="908827">
              <a:spcBef>
                <a:spcPts val="1800"/>
              </a:spcBef>
              <a:buFont typeface="Wingdings" panose="05000000000000000000" pitchFamily="2" charset="2"/>
              <a:buChar char="Ø"/>
            </a:pPr>
            <a:r>
              <a:rPr lang="en-US" sz="2000" dirty="0">
                <a:solidFill>
                  <a:prstClr val="black"/>
                </a:solidFill>
                <a:latin typeface="Arial" panose="020B0604020202020204" pitchFamily="34" charset="0"/>
                <a:cs typeface="Arial" panose="020B0604020202020204" pitchFamily="34" charset="0"/>
              </a:rPr>
              <a:t>Being used increasingly by public safety</a:t>
            </a:r>
          </a:p>
          <a:p>
            <a:pPr defTabSz="908827">
              <a:spcBef>
                <a:spcPts val="1800"/>
              </a:spcBef>
              <a:buFont typeface="Wingdings" panose="05000000000000000000" pitchFamily="2" charset="2"/>
              <a:buChar char="Ø"/>
            </a:pPr>
            <a:r>
              <a:rPr lang="en-US" sz="2000" dirty="0">
                <a:solidFill>
                  <a:prstClr val="black"/>
                </a:solidFill>
                <a:latin typeface="Arial" panose="020B0604020202020204" pitchFamily="34" charset="0"/>
                <a:cs typeface="Arial" panose="020B0604020202020204" pitchFamily="34" charset="0"/>
              </a:rPr>
              <a:t>Research completed</a:t>
            </a:r>
          </a:p>
          <a:p>
            <a:pPr defTabSz="908827">
              <a:spcBef>
                <a:spcPts val="1800"/>
              </a:spcBef>
              <a:buFont typeface="Wingdings" panose="05000000000000000000" pitchFamily="2" charset="2"/>
              <a:buChar char="Ø"/>
            </a:pPr>
            <a:r>
              <a:rPr lang="en-US" sz="2000" dirty="0">
                <a:solidFill>
                  <a:prstClr val="black"/>
                </a:solidFill>
                <a:latin typeface="Arial" panose="020B0604020202020204" pitchFamily="34" charset="0"/>
                <a:cs typeface="Arial" panose="020B0604020202020204" pitchFamily="34" charset="0"/>
              </a:rPr>
              <a:t>Awaiting </a:t>
            </a:r>
            <a:r>
              <a:rPr lang="en-US" sz="2000" dirty="0" smtClean="0">
                <a:solidFill>
                  <a:prstClr val="black"/>
                </a:solidFill>
                <a:latin typeface="Arial" panose="020B0604020202020204" pitchFamily="34" charset="0"/>
                <a:cs typeface="Arial" panose="020B0604020202020204" pitchFamily="34" charset="0"/>
              </a:rPr>
              <a:t>funding</a:t>
            </a:r>
          </a:p>
          <a:p>
            <a:pPr lvl="1" defTabSz="908827">
              <a:spcBef>
                <a:spcPts val="1800"/>
              </a:spcBef>
              <a:buFont typeface="Wingdings" panose="05000000000000000000" pitchFamily="2" charset="2"/>
              <a:buChar char="Ø"/>
            </a:pPr>
            <a:r>
              <a:rPr lang="en-US" sz="2000" dirty="0" smtClean="0">
                <a:solidFill>
                  <a:prstClr val="black"/>
                </a:solidFill>
                <a:latin typeface="Arial" panose="020B0604020202020204" pitchFamily="34" charset="0"/>
                <a:cs typeface="Arial" panose="020B0604020202020204" pitchFamily="34" charset="0"/>
              </a:rPr>
              <a:t>Funding potential from forfeited funds</a:t>
            </a:r>
            <a:endParaRPr lang="en-US" sz="2000" dirty="0">
              <a:solidFill>
                <a:prstClr val="black"/>
              </a:solidFill>
              <a:latin typeface="Arial" panose="020B0604020202020204" pitchFamily="34" charset="0"/>
              <a:cs typeface="Arial" panose="020B0604020202020204" pitchFamily="34" charset="0"/>
            </a:endParaRPr>
          </a:p>
          <a:p>
            <a:pPr defTabSz="908827">
              <a:spcBef>
                <a:spcPts val="1800"/>
              </a:spcBef>
              <a:buFont typeface="Wingdings" panose="05000000000000000000" pitchFamily="2" charset="2"/>
              <a:buChar char="Ø"/>
            </a:pPr>
            <a:r>
              <a:rPr lang="en-US" sz="2000" dirty="0">
                <a:solidFill>
                  <a:prstClr val="black"/>
                </a:solidFill>
                <a:latin typeface="Arial" panose="020B0604020202020204" pitchFamily="34" charset="0"/>
                <a:cs typeface="Arial" panose="020B0604020202020204" pitchFamily="34" charset="0"/>
              </a:rPr>
              <a:t>Anticipate launching </a:t>
            </a:r>
            <a:r>
              <a:rPr lang="en-US" sz="2000" dirty="0" smtClean="0">
                <a:solidFill>
                  <a:prstClr val="black"/>
                </a:solidFill>
                <a:latin typeface="Arial" panose="020B0604020202020204" pitchFamily="34" charset="0"/>
                <a:cs typeface="Arial" panose="020B0604020202020204" pitchFamily="34" charset="0"/>
              </a:rPr>
              <a:t>program </a:t>
            </a:r>
            <a:r>
              <a:rPr lang="en-US" sz="2000" dirty="0">
                <a:solidFill>
                  <a:prstClr val="black"/>
                </a:solidFill>
                <a:latin typeface="Arial" panose="020B0604020202020204" pitchFamily="34" charset="0"/>
                <a:cs typeface="Arial" panose="020B0604020202020204" pitchFamily="34" charset="0"/>
              </a:rPr>
              <a:t>2018</a:t>
            </a:r>
          </a:p>
          <a:p>
            <a:pPr defTabSz="908827">
              <a:spcBef>
                <a:spcPts val="1800"/>
              </a:spcBef>
              <a:buFont typeface="Wingdings" panose="05000000000000000000" pitchFamily="2" charset="2"/>
              <a:buChar char="Ø"/>
            </a:pPr>
            <a:r>
              <a:rPr lang="en-US" sz="2000" dirty="0">
                <a:solidFill>
                  <a:prstClr val="black"/>
                </a:solidFill>
                <a:latin typeface="Arial" panose="020B0604020202020204" pitchFamily="34" charset="0"/>
                <a:cs typeface="Arial" panose="020B0604020202020204" pitchFamily="34" charset="0"/>
              </a:rPr>
              <a:t>Primary uses</a:t>
            </a:r>
          </a:p>
          <a:p>
            <a:pPr lvl="1" defTabSz="908827">
              <a:spcBef>
                <a:spcPts val="1800"/>
              </a:spcBef>
              <a:buFont typeface="Wingdings" panose="05000000000000000000" pitchFamily="2" charset="2"/>
              <a:buChar char="Ø"/>
            </a:pPr>
            <a:r>
              <a:rPr lang="en-US" sz="2000" dirty="0">
                <a:solidFill>
                  <a:prstClr val="black"/>
                </a:solidFill>
                <a:latin typeface="Arial" panose="020B0604020202020204" pitchFamily="34" charset="0"/>
                <a:cs typeface="Arial" panose="020B0604020202020204" pitchFamily="34" charset="0"/>
              </a:rPr>
              <a:t>Crash scene documentation</a:t>
            </a:r>
          </a:p>
          <a:p>
            <a:pPr lvl="1" defTabSz="908827">
              <a:spcBef>
                <a:spcPts val="1800"/>
              </a:spcBef>
              <a:buFont typeface="Wingdings" panose="05000000000000000000" pitchFamily="2" charset="2"/>
              <a:buChar char="Ø"/>
            </a:pPr>
            <a:r>
              <a:rPr lang="en-US" sz="2000" dirty="0">
                <a:solidFill>
                  <a:prstClr val="black"/>
                </a:solidFill>
                <a:latin typeface="Arial" panose="020B0604020202020204" pitchFamily="34" charset="0"/>
                <a:cs typeface="Arial" panose="020B0604020202020204" pitchFamily="34" charset="0"/>
              </a:rPr>
              <a:t>Search &amp; rescue</a:t>
            </a:r>
          </a:p>
          <a:p>
            <a:pPr lvl="1" defTabSz="908827">
              <a:spcBef>
                <a:spcPts val="1800"/>
              </a:spcBef>
              <a:buFont typeface="Wingdings" panose="05000000000000000000" pitchFamily="2" charset="2"/>
              <a:buChar char="Ø"/>
            </a:pPr>
            <a:r>
              <a:rPr lang="en-US" sz="2000" dirty="0">
                <a:solidFill>
                  <a:prstClr val="black"/>
                </a:solidFill>
                <a:latin typeface="Arial" panose="020B0604020202020204" pitchFamily="34" charset="0"/>
                <a:cs typeface="Arial" panose="020B0604020202020204" pitchFamily="34" charset="0"/>
              </a:rPr>
              <a:t>Tactical operations</a:t>
            </a:r>
          </a:p>
        </p:txBody>
      </p:sp>
      <p:sp>
        <p:nvSpPr>
          <p:cNvPr id="4" name="Date Placeholder 3"/>
          <p:cNvSpPr>
            <a:spLocks noGrp="1"/>
          </p:cNvSpPr>
          <p:nvPr>
            <p:ph type="dt" sz="half" idx="10"/>
          </p:nvPr>
        </p:nvSpPr>
        <p:spPr>
          <a:xfrm>
            <a:off x="1219200" y="6356350"/>
            <a:ext cx="3962400" cy="365125"/>
          </a:xfrm>
        </p:spPr>
        <p:txBody>
          <a:bodyPr/>
          <a:lstStyle/>
          <a:p>
            <a:pPr algn="l"/>
            <a:r>
              <a:rPr lang="en-US" dirty="0" smtClean="0">
                <a:solidFill>
                  <a:prstClr val="white">
                    <a:tint val="75000"/>
                  </a:prstClr>
                </a:solidFill>
              </a:rPr>
              <a:t>Joseph H. Lumpkin, Sr., Chief of Police  </a:t>
            </a:r>
          </a:p>
          <a:p>
            <a:pPr algn="l"/>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56BA025-8C93-4A32-A79F-6BF5D1536BB2}" type="slidenum">
              <a:rPr lang="en-US" smtClean="0">
                <a:solidFill>
                  <a:prstClr val="white">
                    <a:tint val="75000"/>
                  </a:prstClr>
                </a:solidFill>
              </a:rPr>
              <a:pPr/>
              <a:t>22</a:t>
            </a:fld>
            <a:endParaRPr lang="en-US" dirty="0">
              <a:solidFill>
                <a:prstClr val="white">
                  <a:tint val="75000"/>
                </a:prstClr>
              </a:solidFill>
            </a:endParaRPr>
          </a:p>
        </p:txBody>
      </p:sp>
      <p:sp>
        <p:nvSpPr>
          <p:cNvPr id="6" name="Title 5"/>
          <p:cNvSpPr>
            <a:spLocks noGrp="1"/>
          </p:cNvSpPr>
          <p:nvPr>
            <p:ph type="title"/>
          </p:nvPr>
        </p:nvSpPr>
        <p:spPr>
          <a:xfrm>
            <a:off x="457200" y="523238"/>
            <a:ext cx="8229600" cy="522756"/>
          </a:xfrm>
        </p:spPr>
        <p:txBody>
          <a:bodyPr>
            <a:normAutofit fontScale="90000"/>
          </a:bodyPr>
          <a:lstStyle/>
          <a:p>
            <a:endParaRPr lang="en-US" dirty="0"/>
          </a:p>
        </p:txBody>
      </p:sp>
      <p:sp>
        <p:nvSpPr>
          <p:cNvPr id="7" name="TextBox 6"/>
          <p:cNvSpPr txBox="1"/>
          <p:nvPr/>
        </p:nvSpPr>
        <p:spPr>
          <a:xfrm>
            <a:off x="457200" y="523238"/>
            <a:ext cx="7467600" cy="522756"/>
          </a:xfrm>
          <a:prstGeom prst="rect">
            <a:avLst/>
          </a:prstGeom>
          <a:solidFill>
            <a:schemeClr val="tx2">
              <a:lumMod val="85000"/>
            </a:schemeClr>
          </a:solidFill>
        </p:spPr>
        <p:txBody>
          <a:bodyPr wrap="square" lIns="90980" tIns="45490" rIns="90980" bIns="45490" rtlCol="0">
            <a:spAutoFit/>
          </a:bodyPr>
          <a:lstStyle/>
          <a:p>
            <a:pPr defTabSz="909736"/>
            <a:r>
              <a:rPr lang="en-US" sz="2800" b="1" dirty="0" err="1" smtClean="0">
                <a:solidFill>
                  <a:prstClr val="black">
                    <a:lumMod val="95000"/>
                    <a:lumOff val="5000"/>
                  </a:prstClr>
                </a:solidFill>
                <a:latin typeface="Garamond" panose="02020404030301010803" pitchFamily="18" charset="0"/>
              </a:rPr>
              <a:t>sUAS</a:t>
            </a:r>
            <a:r>
              <a:rPr lang="en-US" sz="2800" b="1" dirty="0" smtClean="0">
                <a:solidFill>
                  <a:prstClr val="black">
                    <a:lumMod val="95000"/>
                    <a:lumOff val="5000"/>
                  </a:prstClr>
                </a:solidFill>
                <a:latin typeface="Garamond" panose="02020404030301010803" pitchFamily="18" charset="0"/>
              </a:rPr>
              <a:t> (Drones</a:t>
            </a:r>
            <a:r>
              <a:rPr lang="en-US" sz="2800" b="1" dirty="0">
                <a:solidFill>
                  <a:prstClr val="black">
                    <a:lumMod val="95000"/>
                    <a:lumOff val="5000"/>
                  </a:prstClr>
                </a:solidFill>
                <a:latin typeface="Garamond" panose="02020404030301010803" pitchFamily="18" charset="0"/>
              </a:rPr>
              <a:t>)</a:t>
            </a:r>
            <a:r>
              <a:rPr lang="en-US" sz="2800" b="1" dirty="0" smtClean="0">
                <a:solidFill>
                  <a:schemeClr val="bg2">
                    <a:lumMod val="60000"/>
                    <a:lumOff val="40000"/>
                  </a:schemeClr>
                </a:solidFill>
                <a:latin typeface="Garamond" panose="02020404030301010803" pitchFamily="18" charset="0"/>
              </a:rPr>
              <a:t> </a:t>
            </a:r>
            <a:r>
              <a:rPr lang="en-US" sz="2800" b="1" dirty="0" smtClean="0">
                <a:solidFill>
                  <a:schemeClr val="accent6">
                    <a:lumMod val="75000"/>
                  </a:schemeClr>
                </a:solidFill>
                <a:latin typeface="Garamond" panose="02020404030301010803" pitchFamily="18" charset="0"/>
              </a:rPr>
              <a:t>Awaiting Funding </a:t>
            </a:r>
            <a:endParaRPr lang="en-US" sz="2800" b="1" dirty="0">
              <a:solidFill>
                <a:schemeClr val="accent6">
                  <a:lumMod val="75000"/>
                </a:schemeClr>
              </a:solidFill>
              <a:latin typeface="Garamond" panose="02020404030301010803" pitchFamily="18" charset="0"/>
            </a:endParaRPr>
          </a:p>
        </p:txBody>
      </p:sp>
      <p:sp>
        <p:nvSpPr>
          <p:cNvPr id="8" name="Rectangle 7"/>
          <p:cNvSpPr/>
          <p:nvPr/>
        </p:nvSpPr>
        <p:spPr>
          <a:xfrm>
            <a:off x="4572000" y="5525869"/>
            <a:ext cx="4483571" cy="646331"/>
          </a:xfrm>
          <a:prstGeom prst="rect">
            <a:avLst/>
          </a:prstGeom>
        </p:spPr>
        <p:txBody>
          <a:bodyPr wrap="square">
            <a:spAutoFit/>
          </a:bodyPr>
          <a:lstStyle/>
          <a:p>
            <a:pPr algn="r"/>
            <a:r>
              <a:rPr lang="en-US" dirty="0" smtClean="0">
                <a:solidFill>
                  <a:srgbClr val="FF0000"/>
                </a:solidFill>
              </a:rPr>
              <a:t>COS Strategic </a:t>
            </a:r>
            <a:r>
              <a:rPr lang="en-US" dirty="0">
                <a:solidFill>
                  <a:srgbClr val="FF0000"/>
                </a:solidFill>
              </a:rPr>
              <a:t>Plan Goal: </a:t>
            </a:r>
            <a:r>
              <a:rPr lang="en-US" dirty="0" smtClean="0">
                <a:solidFill>
                  <a:srgbClr val="FF0000"/>
                </a:solidFill>
              </a:rPr>
              <a:t>Infrastructure 1.1</a:t>
            </a:r>
          </a:p>
          <a:p>
            <a:pPr algn="r"/>
            <a:r>
              <a:rPr lang="en-US" dirty="0" smtClean="0">
                <a:solidFill>
                  <a:srgbClr val="FF0000"/>
                </a:solidFill>
              </a:rPr>
              <a:t>Good Government 2.4</a:t>
            </a:r>
            <a:endParaRPr lang="en-US" dirty="0">
              <a:solidFill>
                <a:srgbClr val="FF0000"/>
              </a:solidFill>
            </a:endParaRPr>
          </a:p>
        </p:txBody>
      </p:sp>
    </p:spTree>
    <p:extLst>
      <p:ext uri="{BB962C8B-B14F-4D97-AF65-F5344CB8AC3E}">
        <p14:creationId xmlns:p14="http://schemas.microsoft.com/office/powerpoint/2010/main" val="339291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SCMPD &amp; COS IT are currently working on a project that will permit integration of external business cameras</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Project will start small, with opportunity for growth</a:t>
            </a: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Anticipate public unveiling second half of 2018</a:t>
            </a:r>
            <a:endParaRPr lang="en-US" sz="2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956BA025-8C93-4A32-A79F-6BF5D1536BB2}" type="slidenum">
              <a:rPr lang="en-US" smtClean="0">
                <a:solidFill>
                  <a:prstClr val="white">
                    <a:tint val="75000"/>
                  </a:prstClr>
                </a:solidFill>
              </a:rPr>
              <a:pPr/>
              <a:t>23</a:t>
            </a:fld>
            <a:endParaRPr lang="en-US" dirty="0">
              <a:solidFill>
                <a:prstClr val="white">
                  <a:tint val="75000"/>
                </a:prstClr>
              </a:solidFill>
            </a:endParaRPr>
          </a:p>
        </p:txBody>
      </p:sp>
      <p:sp>
        <p:nvSpPr>
          <p:cNvPr id="6" name="Title 5"/>
          <p:cNvSpPr txBox="1">
            <a:spLocks noGrp="1"/>
          </p:cNvSpPr>
          <p:nvPr>
            <p:ph type="title"/>
          </p:nvPr>
        </p:nvSpPr>
        <p:spPr>
          <a:xfrm>
            <a:off x="457200" y="584630"/>
            <a:ext cx="8229600" cy="523018"/>
          </a:xfrm>
          <a:prstGeom prst="rect">
            <a:avLst/>
          </a:prstGeom>
          <a:solidFill>
            <a:schemeClr val="tx2">
              <a:lumMod val="85000"/>
            </a:schemeClr>
          </a:solidFill>
        </p:spPr>
        <p:txBody>
          <a:bodyPr wrap="square" lIns="91240" tIns="45620" rIns="91240" bIns="45620" rtlCol="0">
            <a:spAutoFit/>
          </a:bodyPr>
          <a:lstStyle/>
          <a:p>
            <a:pPr algn="l"/>
            <a:r>
              <a:rPr lang="en-US" sz="2800" b="1" dirty="0">
                <a:solidFill>
                  <a:prstClr val="black">
                    <a:lumMod val="95000"/>
                    <a:lumOff val="5000"/>
                  </a:prstClr>
                </a:solidFill>
                <a:latin typeface="Garamond" panose="02020404030301010803" pitchFamily="18" charset="0"/>
                <a:ea typeface="+mn-ea"/>
                <a:cs typeface="+mn-cs"/>
              </a:rPr>
              <a:t>Expansion of Security </a:t>
            </a:r>
            <a:r>
              <a:rPr lang="en-US" sz="2800" b="1" dirty="0" smtClean="0">
                <a:solidFill>
                  <a:prstClr val="black">
                    <a:lumMod val="95000"/>
                    <a:lumOff val="5000"/>
                  </a:prstClr>
                </a:solidFill>
                <a:latin typeface="Garamond" panose="02020404030301010803" pitchFamily="18" charset="0"/>
                <a:ea typeface="+mn-ea"/>
                <a:cs typeface="+mn-cs"/>
              </a:rPr>
              <a:t>Cameras </a:t>
            </a:r>
            <a:r>
              <a:rPr lang="en-US" sz="2800" b="1" dirty="0" smtClean="0">
                <a:solidFill>
                  <a:schemeClr val="accent6">
                    <a:lumMod val="75000"/>
                  </a:schemeClr>
                </a:solidFill>
                <a:latin typeface="Garamond" panose="02020404030301010803" pitchFamily="18" charset="0"/>
                <a:ea typeface="+mn-ea"/>
                <a:cs typeface="+mn-cs"/>
              </a:rPr>
              <a:t>Researching</a:t>
            </a:r>
            <a:endParaRPr lang="en-US" sz="2800" b="1" dirty="0">
              <a:solidFill>
                <a:schemeClr val="accent6">
                  <a:lumMod val="75000"/>
                </a:schemeClr>
              </a:solidFill>
              <a:latin typeface="Garamond" panose="02020404030301010803" pitchFamily="18" charset="0"/>
              <a:ea typeface="+mn-ea"/>
              <a:cs typeface="+mn-cs"/>
            </a:endParaRPr>
          </a:p>
        </p:txBody>
      </p:sp>
      <p:sp>
        <p:nvSpPr>
          <p:cNvPr id="7" name="Date Placeholder 1"/>
          <p:cNvSpPr>
            <a:spLocks noGrp="1"/>
          </p:cNvSpPr>
          <p:nvPr>
            <p:ph type="dt" sz="half" idx="10"/>
          </p:nvPr>
        </p:nvSpPr>
        <p:spPr>
          <a:xfrm>
            <a:off x="1295400" y="6382645"/>
            <a:ext cx="4343400" cy="365125"/>
          </a:xfrm>
        </p:spPr>
        <p:txBody>
          <a:bodyPr/>
          <a:lstStyle/>
          <a:p>
            <a:pPr algn="l"/>
            <a:r>
              <a:rPr lang="en-US" dirty="0" smtClean="0">
                <a:solidFill>
                  <a:prstClr val="white">
                    <a:tint val="75000"/>
                  </a:prstClr>
                </a:solidFill>
              </a:rPr>
              <a:t>Joseph H. Lumpkin, Sr., Chief of Police  </a:t>
            </a:r>
            <a:br>
              <a:rPr lang="en-US" dirty="0" smtClean="0">
                <a:solidFill>
                  <a:prstClr val="white">
                    <a:tint val="75000"/>
                  </a:prstClr>
                </a:solidFill>
              </a:rPr>
            </a:br>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8" name="Rectangle 7"/>
          <p:cNvSpPr/>
          <p:nvPr/>
        </p:nvSpPr>
        <p:spPr>
          <a:xfrm>
            <a:off x="4572000" y="5525869"/>
            <a:ext cx="4483571" cy="646331"/>
          </a:xfrm>
          <a:prstGeom prst="rect">
            <a:avLst/>
          </a:prstGeom>
        </p:spPr>
        <p:txBody>
          <a:bodyPr wrap="square">
            <a:spAutoFit/>
          </a:bodyPr>
          <a:lstStyle/>
          <a:p>
            <a:pPr algn="r"/>
            <a:r>
              <a:rPr lang="en-US" dirty="0" smtClean="0">
                <a:solidFill>
                  <a:srgbClr val="FF0000"/>
                </a:solidFill>
              </a:rPr>
              <a:t>COS Strategic </a:t>
            </a:r>
            <a:r>
              <a:rPr lang="en-US" dirty="0">
                <a:solidFill>
                  <a:srgbClr val="FF0000"/>
                </a:solidFill>
              </a:rPr>
              <a:t>Plan Goal: </a:t>
            </a:r>
            <a:r>
              <a:rPr lang="en-US" dirty="0" smtClean="0">
                <a:solidFill>
                  <a:srgbClr val="FF0000"/>
                </a:solidFill>
              </a:rPr>
              <a:t>Public Safety 1.2, 1.3</a:t>
            </a:r>
          </a:p>
          <a:p>
            <a:pPr algn="r"/>
            <a:r>
              <a:rPr lang="en-US" dirty="0" smtClean="0">
                <a:solidFill>
                  <a:srgbClr val="FF0000"/>
                </a:solidFill>
              </a:rPr>
              <a:t>Infrastructure 2.6</a:t>
            </a:r>
            <a:endParaRPr lang="en-US" dirty="0">
              <a:solidFill>
                <a:srgbClr val="FF0000"/>
              </a:solidFill>
            </a:endParaRPr>
          </a:p>
        </p:txBody>
      </p:sp>
    </p:spTree>
    <p:extLst>
      <p:ext uri="{BB962C8B-B14F-4D97-AF65-F5344CB8AC3E}">
        <p14:creationId xmlns:p14="http://schemas.microsoft.com/office/powerpoint/2010/main" val="218826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23"/>
            <a:ext cx="8229600" cy="4525963"/>
          </a:xfrm>
        </p:spPr>
        <p:txBody>
          <a:bodyPr>
            <a:normAutofit/>
          </a:bodyPr>
          <a:lstStyle/>
          <a:p>
            <a:r>
              <a:rPr lang="en-US" sz="2400" dirty="0">
                <a:latin typeface="Arial" panose="020B0604020202020204" pitchFamily="34" charset="0"/>
                <a:cs typeface="Arial" panose="020B0604020202020204" pitchFamily="34" charset="0"/>
              </a:rPr>
              <a:t>Brings work space to the crime scene</a:t>
            </a:r>
          </a:p>
          <a:p>
            <a:pPr lvl="1"/>
            <a:r>
              <a:rPr lang="en-US" sz="2000" dirty="0">
                <a:latin typeface="Arial" panose="020B0604020202020204" pitchFamily="34" charset="0"/>
                <a:cs typeface="Arial" panose="020B0604020202020204" pitchFamily="34" charset="0"/>
              </a:rPr>
              <a:t>Phase 1:  Allow violent crime detectives to commence appropriate case reporting in the field and on-scenes</a:t>
            </a:r>
          </a:p>
          <a:p>
            <a:pPr lvl="1"/>
            <a:r>
              <a:rPr lang="en-US" sz="2000" dirty="0">
                <a:latin typeface="Arial" panose="020B0604020202020204" pitchFamily="34" charset="0"/>
                <a:cs typeface="Arial" panose="020B0604020202020204" pitchFamily="34" charset="0"/>
              </a:rPr>
              <a:t>Phase 2:  Foundational to developing and sustaining 21</a:t>
            </a:r>
            <a:r>
              <a:rPr lang="en-US" sz="2000" baseline="30000" dirty="0">
                <a:latin typeface="Arial" panose="020B0604020202020204" pitchFamily="34" charset="0"/>
                <a:cs typeface="Arial" panose="020B0604020202020204" pitchFamily="34" charset="0"/>
              </a:rPr>
              <a:t>st</a:t>
            </a:r>
            <a:r>
              <a:rPr lang="en-US" sz="2000" dirty="0">
                <a:latin typeface="Arial" panose="020B0604020202020204" pitchFamily="34" charset="0"/>
                <a:cs typeface="Arial" panose="020B0604020202020204" pitchFamily="34" charset="0"/>
              </a:rPr>
              <a:t> Century technology and productivity enhancements such as digital warrants system.</a:t>
            </a:r>
          </a:p>
          <a:p>
            <a:pPr lvl="1"/>
            <a:r>
              <a:rPr lang="en-US" sz="2000" dirty="0">
                <a:latin typeface="Arial" panose="020B0604020202020204" pitchFamily="34" charset="0"/>
                <a:cs typeface="Arial" panose="020B0604020202020204" pitchFamily="34" charset="0"/>
              </a:rPr>
              <a:t>Phase 3: Best Practice grounded and productivity oriented</a:t>
            </a:r>
          </a:p>
          <a:p>
            <a:pPr marL="454860" lvl="1" indent="0">
              <a:buNone/>
            </a:pPr>
            <a:endParaRPr lang="en-US" sz="1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Anticipate phase 1 being </a:t>
            </a:r>
          </a:p>
          <a:p>
            <a:pPr marL="0" indent="0">
              <a:buNone/>
            </a:pPr>
            <a:r>
              <a:rPr lang="en-US" sz="2400" dirty="0" smtClean="0">
                <a:latin typeface="Arial" panose="020B0604020202020204" pitchFamily="34" charset="0"/>
                <a:cs typeface="Arial" panose="020B0604020202020204" pitchFamily="34" charset="0"/>
              </a:rPr>
              <a:t>    operational 2Q 2018 </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956BA025-8C93-4A32-A79F-6BF5D1536BB2}" type="slidenum">
              <a:rPr lang="en-US" smtClean="0">
                <a:solidFill>
                  <a:prstClr val="white">
                    <a:tint val="75000"/>
                  </a:prstClr>
                </a:solidFill>
              </a:rPr>
              <a:pPr/>
              <a:t>24</a:t>
            </a:fld>
            <a:endParaRPr lang="en-US" dirty="0">
              <a:solidFill>
                <a:prstClr val="white">
                  <a:tint val="75000"/>
                </a:prst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86218"/>
            <a:ext cx="2971800" cy="2239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ate Placeholder 1"/>
          <p:cNvSpPr txBox="1">
            <a:spLocks/>
          </p:cNvSpPr>
          <p:nvPr/>
        </p:nvSpPr>
        <p:spPr>
          <a:xfrm>
            <a:off x="1066800" y="6400803"/>
            <a:ext cx="4572000" cy="365125"/>
          </a:xfrm>
          <a:prstGeom prst="rect">
            <a:avLst/>
          </a:prstGeom>
        </p:spPr>
        <p:txBody>
          <a:bodyPr vert="horz" lIns="90980" tIns="45490" rIns="90980" bIns="454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prstClr val="white">
                    <a:tint val="75000"/>
                  </a:prstClr>
                </a:solidFill>
              </a:rPr>
              <a:t>Joseph H. Lumpkin, Sr., Chief of Police  </a:t>
            </a:r>
            <a:br>
              <a:rPr lang="en-US" dirty="0" smtClean="0">
                <a:solidFill>
                  <a:prstClr val="white">
                    <a:tint val="75000"/>
                  </a:prstClr>
                </a:solidFill>
              </a:rPr>
            </a:br>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10" name="TextBox 9"/>
          <p:cNvSpPr txBox="1"/>
          <p:nvPr/>
        </p:nvSpPr>
        <p:spPr>
          <a:xfrm>
            <a:off x="457200" y="523238"/>
            <a:ext cx="7467600" cy="522756"/>
          </a:xfrm>
          <a:prstGeom prst="rect">
            <a:avLst/>
          </a:prstGeom>
          <a:solidFill>
            <a:schemeClr val="tx2">
              <a:lumMod val="85000"/>
            </a:schemeClr>
          </a:solidFill>
        </p:spPr>
        <p:txBody>
          <a:bodyPr wrap="square" lIns="90980" tIns="45490" rIns="90980" bIns="45490" rtlCol="0">
            <a:spAutoFit/>
          </a:bodyPr>
          <a:lstStyle/>
          <a:p>
            <a:pPr defTabSz="909736"/>
            <a:r>
              <a:rPr lang="en-US" sz="2800" b="1" dirty="0">
                <a:solidFill>
                  <a:prstClr val="black">
                    <a:lumMod val="95000"/>
                    <a:lumOff val="5000"/>
                  </a:prstClr>
                </a:solidFill>
                <a:latin typeface="Garamond" panose="02020404030301010803" pitchFamily="18" charset="0"/>
              </a:rPr>
              <a:t>Mobile Investigation Work </a:t>
            </a:r>
            <a:r>
              <a:rPr lang="en-US" sz="2800" b="1" dirty="0" smtClean="0">
                <a:solidFill>
                  <a:prstClr val="black">
                    <a:lumMod val="95000"/>
                    <a:lumOff val="5000"/>
                  </a:prstClr>
                </a:solidFill>
                <a:latin typeface="Garamond" panose="02020404030301010803" pitchFamily="18" charset="0"/>
              </a:rPr>
              <a:t>Platform- </a:t>
            </a:r>
            <a:r>
              <a:rPr lang="en-US" sz="2800" b="1" dirty="0" smtClean="0">
                <a:solidFill>
                  <a:srgbClr val="00B050"/>
                </a:solidFill>
                <a:latin typeface="Garamond" panose="02020404030301010803" pitchFamily="18" charset="0"/>
              </a:rPr>
              <a:t>Underway</a:t>
            </a:r>
            <a:endParaRPr lang="en-US" sz="2800" b="1" dirty="0">
              <a:solidFill>
                <a:srgbClr val="00B050"/>
              </a:solidFill>
              <a:latin typeface="Garamond" panose="02020404030301010803" pitchFamily="18" charset="0"/>
            </a:endParaRPr>
          </a:p>
        </p:txBody>
      </p:sp>
      <p:sp>
        <p:nvSpPr>
          <p:cNvPr id="7" name="Rectangle 6"/>
          <p:cNvSpPr/>
          <p:nvPr/>
        </p:nvSpPr>
        <p:spPr>
          <a:xfrm>
            <a:off x="762000" y="5181600"/>
            <a:ext cx="4495800" cy="369332"/>
          </a:xfrm>
          <a:prstGeom prst="rect">
            <a:avLst/>
          </a:prstGeom>
        </p:spPr>
        <p:txBody>
          <a:bodyPr wrap="square">
            <a:spAutoFit/>
          </a:bodyPr>
          <a:lstStyle/>
          <a:p>
            <a:pPr algn="r"/>
            <a:r>
              <a:rPr lang="en-US" dirty="0" smtClean="0">
                <a:solidFill>
                  <a:srgbClr val="FF0000"/>
                </a:solidFill>
              </a:rPr>
              <a:t>COS Strategic </a:t>
            </a:r>
            <a:r>
              <a:rPr lang="en-US" dirty="0">
                <a:solidFill>
                  <a:srgbClr val="FF0000"/>
                </a:solidFill>
              </a:rPr>
              <a:t>Plan Goal: </a:t>
            </a:r>
            <a:r>
              <a:rPr lang="en-US" dirty="0" smtClean="0">
                <a:solidFill>
                  <a:srgbClr val="FF0000"/>
                </a:solidFill>
              </a:rPr>
              <a:t>Public Safety 1.1, 1.2</a:t>
            </a:r>
            <a:endParaRPr lang="en-US" dirty="0">
              <a:solidFill>
                <a:srgbClr val="FF0000"/>
              </a:solidFill>
            </a:endParaRPr>
          </a:p>
        </p:txBody>
      </p:sp>
    </p:spTree>
    <p:extLst>
      <p:ext uri="{BB962C8B-B14F-4D97-AF65-F5344CB8AC3E}">
        <p14:creationId xmlns:p14="http://schemas.microsoft.com/office/powerpoint/2010/main" val="263898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634"/>
            <a:ext cx="8229600" cy="523018"/>
          </a:xfrm>
          <a:solidFill>
            <a:schemeClr val="tx2">
              <a:lumMod val="85000"/>
            </a:schemeClr>
          </a:solidFill>
        </p:spPr>
        <p:txBody>
          <a:bodyPr vert="horz" wrap="square" lIns="91240" tIns="45620" rIns="91240" bIns="45620" rtlCol="0" anchor="ctr">
            <a:spAutoFit/>
          </a:bodyPr>
          <a:lstStyle/>
          <a:p>
            <a:pPr algn="l"/>
            <a:r>
              <a:rPr lang="en-US" sz="2800" b="1" dirty="0">
                <a:solidFill>
                  <a:schemeClr val="bg1">
                    <a:lumMod val="95000"/>
                    <a:lumOff val="5000"/>
                  </a:schemeClr>
                </a:solidFill>
                <a:latin typeface="Garamond" panose="02020404030301010803" pitchFamily="18" charset="0"/>
                <a:ea typeface="+mn-ea"/>
                <a:cs typeface="+mn-cs"/>
              </a:rPr>
              <a:t>Records Management </a:t>
            </a:r>
            <a:r>
              <a:rPr lang="en-US" sz="2800" b="1" dirty="0" smtClean="0">
                <a:solidFill>
                  <a:schemeClr val="bg1">
                    <a:lumMod val="95000"/>
                    <a:lumOff val="5000"/>
                  </a:schemeClr>
                </a:solidFill>
                <a:latin typeface="Garamond" panose="02020404030301010803" pitchFamily="18" charset="0"/>
                <a:ea typeface="+mn-ea"/>
                <a:cs typeface="+mn-cs"/>
              </a:rPr>
              <a:t>System- </a:t>
            </a:r>
            <a:r>
              <a:rPr lang="en-US" sz="2800" b="1" dirty="0" smtClean="0">
                <a:solidFill>
                  <a:srgbClr val="FF0000"/>
                </a:solidFill>
                <a:latin typeface="Garamond" panose="02020404030301010803" pitchFamily="18" charset="0"/>
                <a:ea typeface="+mn-ea"/>
                <a:cs typeface="+mn-cs"/>
              </a:rPr>
              <a:t>PRIORITY</a:t>
            </a:r>
            <a:endParaRPr lang="en-US" sz="2800" b="1" dirty="0">
              <a:solidFill>
                <a:srgbClr val="FF0000"/>
              </a:solidFill>
              <a:latin typeface="Garamond" panose="02020404030301010803" pitchFamily="18" charset="0"/>
              <a:ea typeface="+mn-ea"/>
              <a:cs typeface="+mn-cs"/>
            </a:endParaRPr>
          </a:p>
        </p:txBody>
      </p:sp>
      <p:sp>
        <p:nvSpPr>
          <p:cNvPr id="3" name="Content Placeholder 2"/>
          <p:cNvSpPr>
            <a:spLocks noGrp="1"/>
          </p:cNvSpPr>
          <p:nvPr>
            <p:ph idx="1"/>
          </p:nvPr>
        </p:nvSpPr>
        <p:spPr>
          <a:xfrm>
            <a:off x="457200" y="1447812"/>
            <a:ext cx="8229600" cy="4724387"/>
          </a:xfrm>
        </p:spPr>
        <p:txBody>
          <a:bodyPr>
            <a:noAutofit/>
          </a:bodyPr>
          <a:lstStyle/>
          <a:p>
            <a:pPr marL="342444" indent="-342444" defTabSz="913182">
              <a:spcBef>
                <a:spcPts val="1800"/>
              </a:spcBef>
              <a:buFont typeface="Wingdings" panose="05000000000000000000" pitchFamily="2" charset="2"/>
              <a:buChar char="Ø"/>
            </a:pPr>
            <a:r>
              <a:rPr lang="en-US" sz="2000" dirty="0">
                <a:latin typeface="Arial" panose="020B0604020202020204" pitchFamily="34" charset="0"/>
                <a:cs typeface="Arial" panose="020B0604020202020204" pitchFamily="34" charset="0"/>
              </a:rPr>
              <a:t>RMS houses all of the SCMPD’s </a:t>
            </a:r>
            <a:r>
              <a:rPr lang="en-US" sz="2000" dirty="0" smtClean="0">
                <a:latin typeface="Arial" panose="020B0604020202020204" pitchFamily="34" charset="0"/>
                <a:cs typeface="Arial" panose="020B0604020202020204" pitchFamily="34" charset="0"/>
              </a:rPr>
              <a:t>data &amp; provides an informational foundation</a:t>
            </a:r>
            <a:endParaRPr lang="en-US" sz="2000" dirty="0">
              <a:latin typeface="Arial" panose="020B0604020202020204" pitchFamily="34" charset="0"/>
              <a:cs typeface="Arial" panose="020B0604020202020204" pitchFamily="34" charset="0"/>
            </a:endParaRPr>
          </a:p>
          <a:p>
            <a:pPr marL="741602" lvl="1" indent="-342444" defTabSz="913182">
              <a:spcBef>
                <a:spcPts val="1800"/>
              </a:spcBef>
              <a:buFont typeface="Arial" panose="020B0604020202020204" pitchFamily="34" charset="0"/>
              <a:buChar char="•"/>
            </a:pPr>
            <a:r>
              <a:rPr lang="en-US" sz="2000" dirty="0">
                <a:latin typeface="Arial" panose="020B0604020202020204" pitchFamily="34" charset="0"/>
                <a:cs typeface="Arial" panose="020B0604020202020204" pitchFamily="34" charset="0"/>
              </a:rPr>
              <a:t>Police reports, tickets, field interviews,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etc. </a:t>
            </a:r>
          </a:p>
          <a:p>
            <a:pPr marL="741602" lvl="1" indent="-342444" defTabSz="913182">
              <a:spcBef>
                <a:spcPts val="1800"/>
              </a:spcBef>
              <a:buFont typeface="Arial" panose="020B0604020202020204" pitchFamily="34" charset="0"/>
              <a:buChar char="•"/>
            </a:pPr>
            <a:r>
              <a:rPr lang="en-US" sz="2000" dirty="0">
                <a:latin typeface="Arial" panose="020B0604020202020204" pitchFamily="34" charset="0"/>
                <a:cs typeface="Arial" panose="020B0604020202020204" pitchFamily="34" charset="0"/>
              </a:rPr>
              <a:t>Used to track crime statistics, analytics &amp;</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investigations</a:t>
            </a:r>
          </a:p>
          <a:p>
            <a:pPr marL="342444" indent="-342444" defTabSz="913182">
              <a:spcBef>
                <a:spcPts val="1800"/>
              </a:spcBef>
              <a:buFont typeface="Wingdings" panose="05000000000000000000" pitchFamily="2" charset="2"/>
              <a:buChar char="Ø"/>
            </a:pPr>
            <a:r>
              <a:rPr lang="en-US" sz="2000" dirty="0">
                <a:latin typeface="Arial" panose="020B0604020202020204" pitchFamily="34" charset="0"/>
                <a:cs typeface="Arial" panose="020B0604020202020204" pitchFamily="34" charset="0"/>
              </a:rPr>
              <a:t>Our current system </a:t>
            </a:r>
            <a:r>
              <a:rPr lang="en-US" sz="2000" dirty="0" smtClean="0">
                <a:latin typeface="Arial" panose="020B0604020202020204" pitchFamily="34" charset="0"/>
                <a:cs typeface="Arial" panose="020B0604020202020204" pitchFamily="34" charset="0"/>
              </a:rPr>
              <a:t>is NOW approximately 30 </a:t>
            </a:r>
            <a:r>
              <a:rPr lang="en-US" sz="2000" dirty="0">
                <a:latin typeface="Arial" panose="020B0604020202020204" pitchFamily="34" charset="0"/>
                <a:cs typeface="Arial" panose="020B0604020202020204" pitchFamily="34" charset="0"/>
              </a:rPr>
              <a:t>years </a:t>
            </a:r>
            <a:r>
              <a:rPr lang="en-US" sz="2000" dirty="0" smtClean="0">
                <a:latin typeface="Arial" panose="020B0604020202020204" pitchFamily="34" charset="0"/>
                <a:cs typeface="Arial" panose="020B0604020202020204" pitchFamily="34" charset="0"/>
              </a:rPr>
              <a:t>old and has not been updated in 11 years</a:t>
            </a:r>
            <a:endParaRPr lang="en-US" sz="2000" dirty="0">
              <a:latin typeface="Arial" panose="020B0604020202020204" pitchFamily="34" charset="0"/>
              <a:cs typeface="Arial" panose="020B0604020202020204" pitchFamily="34" charset="0"/>
            </a:endParaRPr>
          </a:p>
          <a:p>
            <a:pPr marL="342444" indent="-342444" defTabSz="913182">
              <a:spcBef>
                <a:spcPts val="1800"/>
              </a:spcBef>
              <a:buFont typeface="Wingdings" panose="05000000000000000000" pitchFamily="2" charset="2"/>
              <a:buChar char="Ø"/>
            </a:pPr>
            <a:r>
              <a:rPr lang="en-US" sz="2000" dirty="0">
                <a:latin typeface="Arial" panose="020B0604020202020204" pitchFamily="34" charset="0"/>
                <a:cs typeface="Arial" panose="020B0604020202020204" pitchFamily="34" charset="0"/>
              </a:rPr>
              <a:t>In 1Q 2015 our RMS vendor was purchased by another </a:t>
            </a:r>
            <a:r>
              <a:rPr lang="en-US" sz="2000" dirty="0" smtClean="0">
                <a:latin typeface="Arial" panose="020B0604020202020204" pitchFamily="34" charset="0"/>
                <a:cs typeface="Arial" panose="020B0604020202020204" pitchFamily="34" charset="0"/>
              </a:rPr>
              <a:t>company</a:t>
            </a:r>
          </a:p>
          <a:p>
            <a:pPr marL="342444" indent="-342444" defTabSz="913182">
              <a:spcBef>
                <a:spcPts val="1800"/>
              </a:spcBef>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Not funded in 2018 budget</a:t>
            </a:r>
            <a:endParaRPr lang="en-US" sz="2000" dirty="0">
              <a:latin typeface="Arial" panose="020B0604020202020204" pitchFamily="34" charset="0"/>
              <a:cs typeface="Arial" panose="020B0604020202020204" pitchFamily="34" charset="0"/>
            </a:endParaRPr>
          </a:p>
          <a:p>
            <a:pPr marL="0" indent="0" defTabSz="913182">
              <a:spcBef>
                <a:spcPts val="1800"/>
              </a:spcBef>
              <a:buNone/>
            </a:pPr>
            <a:endParaRPr lang="en-US" sz="2400" dirty="0"/>
          </a:p>
        </p:txBody>
      </p:sp>
      <p:sp>
        <p:nvSpPr>
          <p:cNvPr id="5" name="Slide Number Placeholder 4"/>
          <p:cNvSpPr>
            <a:spLocks noGrp="1"/>
          </p:cNvSpPr>
          <p:nvPr>
            <p:ph type="sldNum" sz="quarter" idx="12"/>
          </p:nvPr>
        </p:nvSpPr>
        <p:spPr/>
        <p:txBody>
          <a:bodyPr/>
          <a:lstStyle/>
          <a:p>
            <a:fld id="{956BA025-8C93-4A32-A79F-6BF5D1536BB2}" type="slidenum">
              <a:rPr lang="en-US" smtClean="0">
                <a:solidFill>
                  <a:prstClr val="white">
                    <a:tint val="75000"/>
                  </a:prstClr>
                </a:solidFill>
              </a:rPr>
              <a:pPr/>
              <a:t>25</a:t>
            </a:fld>
            <a:endParaRPr lang="en-US" dirty="0">
              <a:solidFill>
                <a:prstClr val="white">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0" y="2133600"/>
            <a:ext cx="248920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1"/>
          <p:cNvSpPr>
            <a:spLocks noGrp="1"/>
          </p:cNvSpPr>
          <p:nvPr>
            <p:ph type="dt" sz="half" idx="10"/>
          </p:nvPr>
        </p:nvSpPr>
        <p:spPr>
          <a:xfrm>
            <a:off x="1066800" y="6400803"/>
            <a:ext cx="4572000" cy="365125"/>
          </a:xfrm>
        </p:spPr>
        <p:txBody>
          <a:bodyPr/>
          <a:lstStyle/>
          <a:p>
            <a:pPr algn="l"/>
            <a:r>
              <a:rPr lang="en-US" dirty="0">
                <a:solidFill>
                  <a:prstClr val="white">
                    <a:tint val="75000"/>
                  </a:prstClr>
                </a:solidFill>
              </a:rPr>
              <a:t>Joseph H. Lumpkin, Sr., Chief of Police  </a:t>
            </a:r>
            <a:br>
              <a:rPr lang="en-US" dirty="0">
                <a:solidFill>
                  <a:prstClr val="white">
                    <a:tint val="75000"/>
                  </a:prstClr>
                </a:solidFill>
              </a:rPr>
            </a:br>
            <a:r>
              <a:rPr lang="en-US" dirty="0">
                <a:solidFill>
                  <a:prstClr val="white">
                    <a:tint val="75000"/>
                  </a:prstClr>
                </a:solidFill>
              </a:rPr>
              <a:t>Savannah-Chatham Metropolitan Police Department</a:t>
            </a:r>
          </a:p>
        </p:txBody>
      </p:sp>
      <p:sp>
        <p:nvSpPr>
          <p:cNvPr id="8" name="Rectangle 7"/>
          <p:cNvSpPr/>
          <p:nvPr/>
        </p:nvSpPr>
        <p:spPr>
          <a:xfrm>
            <a:off x="4279429" y="5726668"/>
            <a:ext cx="4483571" cy="646331"/>
          </a:xfrm>
          <a:prstGeom prst="rect">
            <a:avLst/>
          </a:prstGeom>
        </p:spPr>
        <p:txBody>
          <a:bodyPr wrap="square">
            <a:spAutoFit/>
          </a:bodyPr>
          <a:lstStyle/>
          <a:p>
            <a:pPr algn="r"/>
            <a:r>
              <a:rPr lang="en-US" dirty="0" smtClean="0">
                <a:solidFill>
                  <a:srgbClr val="FF0000"/>
                </a:solidFill>
              </a:rPr>
              <a:t>COS Strategic </a:t>
            </a:r>
            <a:r>
              <a:rPr lang="en-US" dirty="0">
                <a:solidFill>
                  <a:srgbClr val="FF0000"/>
                </a:solidFill>
              </a:rPr>
              <a:t>Plan Goal: </a:t>
            </a:r>
            <a:r>
              <a:rPr lang="en-US" dirty="0" smtClean="0">
                <a:solidFill>
                  <a:srgbClr val="FF0000"/>
                </a:solidFill>
              </a:rPr>
              <a:t>Public Safety 1.1, 1.2, 1.3</a:t>
            </a:r>
            <a:endParaRPr lang="en-US" dirty="0">
              <a:solidFill>
                <a:srgbClr val="FF0000"/>
              </a:solidFill>
            </a:endParaRPr>
          </a:p>
        </p:txBody>
      </p:sp>
    </p:spTree>
    <p:extLst>
      <p:ext uri="{BB962C8B-B14F-4D97-AF65-F5344CB8AC3E}">
        <p14:creationId xmlns:p14="http://schemas.microsoft.com/office/powerpoint/2010/main" val="114722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419601"/>
          </a:xfrm>
        </p:spPr>
        <p:txBody>
          <a:bodyPr>
            <a:normAutofit/>
          </a:bodyPr>
          <a:lstStyle/>
          <a:p>
            <a:pPr marL="339939" lvl="0" indent="-339939" defTabSz="906505"/>
            <a:r>
              <a:rPr lang="en-US" sz="2400" dirty="0">
                <a:solidFill>
                  <a:prstClr val="black"/>
                </a:solidFill>
                <a:latin typeface="Arial" panose="020B0604020202020204" pitchFamily="34" charset="0"/>
                <a:cs typeface="Arial" panose="020B0604020202020204" pitchFamily="34" charset="0"/>
              </a:rPr>
              <a:t>SCMPD currently stores most data in different “silos” &amp; DVDs- including </a:t>
            </a:r>
            <a:r>
              <a:rPr lang="en-US" sz="2400" dirty="0" smtClean="0">
                <a:solidFill>
                  <a:prstClr val="black"/>
                </a:solidFill>
                <a:latin typeface="Arial" panose="020B0604020202020204" pitchFamily="34" charset="0"/>
                <a:cs typeface="Arial" panose="020B0604020202020204" pitchFamily="34" charset="0"/>
              </a:rPr>
              <a:t>110 </a:t>
            </a:r>
            <a:r>
              <a:rPr lang="en-US" sz="2400" dirty="0">
                <a:solidFill>
                  <a:prstClr val="black"/>
                </a:solidFill>
                <a:latin typeface="Arial" panose="020B0604020202020204" pitchFamily="34" charset="0"/>
                <a:cs typeface="Arial" panose="020B0604020202020204" pitchFamily="34" charset="0"/>
              </a:rPr>
              <a:t>terabytes of body-worn camera </a:t>
            </a:r>
            <a:r>
              <a:rPr lang="en-US" sz="2400" dirty="0" smtClean="0">
                <a:solidFill>
                  <a:prstClr val="black"/>
                </a:solidFill>
                <a:latin typeface="Arial" panose="020B0604020202020204" pitchFamily="34" charset="0"/>
                <a:cs typeface="Arial" panose="020B0604020202020204" pitchFamily="34" charset="0"/>
              </a:rPr>
              <a:t>video</a:t>
            </a:r>
          </a:p>
          <a:p>
            <a:pPr marL="339939" lvl="0" indent="-339939" defTabSz="906505"/>
            <a:r>
              <a:rPr lang="en-US" sz="2400" dirty="0" smtClean="0">
                <a:solidFill>
                  <a:prstClr val="black"/>
                </a:solidFill>
                <a:latin typeface="Arial" panose="020B0604020202020204" pitchFamily="34" charset="0"/>
                <a:cs typeface="Arial" panose="020B0604020202020204" pitchFamily="34" charset="0"/>
              </a:rPr>
              <a:t>One Example- over 400,000 files within our BWC system without long-term capacity/ management</a:t>
            </a:r>
            <a:endParaRPr lang="en-US" sz="2400" dirty="0">
              <a:solidFill>
                <a:prstClr val="black"/>
              </a:solidFill>
              <a:latin typeface="Arial" panose="020B0604020202020204" pitchFamily="34" charset="0"/>
              <a:cs typeface="Arial" panose="020B0604020202020204" pitchFamily="34" charset="0"/>
            </a:endParaRPr>
          </a:p>
          <a:p>
            <a:pPr marL="339939" lvl="0" indent="-339939" defTabSz="906505"/>
            <a:r>
              <a:rPr lang="en-US" sz="2400" dirty="0">
                <a:solidFill>
                  <a:prstClr val="black"/>
                </a:solidFill>
                <a:latin typeface="Arial" panose="020B0604020202020204" pitchFamily="34" charset="0"/>
                <a:cs typeface="Arial" panose="020B0604020202020204" pitchFamily="34" charset="0"/>
              </a:rPr>
              <a:t>Centralized repository for casefiles &amp; digital evidence</a:t>
            </a:r>
          </a:p>
          <a:p>
            <a:pPr marL="736538" lvl="1" indent="-283294" defTabSz="906505"/>
            <a:r>
              <a:rPr lang="en-US" sz="2000" dirty="0">
                <a:solidFill>
                  <a:prstClr val="black"/>
                </a:solidFill>
                <a:latin typeface="Arial" panose="020B0604020202020204" pitchFamily="34" charset="0"/>
                <a:cs typeface="Arial" panose="020B0604020202020204" pitchFamily="34" charset="0"/>
              </a:rPr>
              <a:t>Eliminate our “silo” evidence problem</a:t>
            </a:r>
          </a:p>
          <a:p>
            <a:pPr marL="736538" lvl="1" indent="-283294" defTabSz="906505"/>
            <a:r>
              <a:rPr lang="en-US" sz="2000" dirty="0">
                <a:solidFill>
                  <a:prstClr val="black"/>
                </a:solidFill>
                <a:latin typeface="Arial" panose="020B0604020202020204" pitchFamily="34" charset="0"/>
                <a:cs typeface="Arial" panose="020B0604020202020204" pitchFamily="34" charset="0"/>
              </a:rPr>
              <a:t>Reduce reliance upon paper files &amp; copying to DVDs</a:t>
            </a:r>
          </a:p>
          <a:p>
            <a:pPr marL="736538" lvl="1" indent="-283294" defTabSz="906505"/>
            <a:r>
              <a:rPr lang="en-US" sz="2000" dirty="0">
                <a:solidFill>
                  <a:prstClr val="black"/>
                </a:solidFill>
                <a:latin typeface="Arial" panose="020B0604020202020204" pitchFamily="34" charset="0"/>
                <a:cs typeface="Arial" panose="020B0604020202020204" pitchFamily="34" charset="0"/>
              </a:rPr>
              <a:t>Provide D.A.’s Office direct digital access to case files</a:t>
            </a:r>
          </a:p>
          <a:p>
            <a:pPr marL="736538" lvl="1" indent="-283294" defTabSz="906505"/>
            <a:r>
              <a:rPr lang="en-US" sz="2000" dirty="0">
                <a:solidFill>
                  <a:prstClr val="black"/>
                </a:solidFill>
                <a:latin typeface="Arial" panose="020B0604020202020204" pitchFamily="34" charset="0"/>
                <a:cs typeface="Arial" panose="020B0604020202020204" pitchFamily="34" charset="0"/>
              </a:rPr>
              <a:t>Reduce and eliminate error factors</a:t>
            </a:r>
          </a:p>
          <a:p>
            <a:r>
              <a:rPr lang="en-US" sz="2400" dirty="0">
                <a:solidFill>
                  <a:prstClr val="black"/>
                </a:solidFill>
                <a:latin typeface="Arial" panose="020B0604020202020204" pitchFamily="34" charset="0"/>
                <a:cs typeface="Arial" panose="020B0604020202020204" pitchFamily="34" charset="0"/>
              </a:rPr>
              <a:t>Not funded in 2018 budget</a:t>
            </a:r>
          </a:p>
        </p:txBody>
      </p:sp>
      <p:sp>
        <p:nvSpPr>
          <p:cNvPr id="4" name="Date Placeholder 3"/>
          <p:cNvSpPr>
            <a:spLocks noGrp="1"/>
          </p:cNvSpPr>
          <p:nvPr>
            <p:ph type="dt" sz="half" idx="10"/>
          </p:nvPr>
        </p:nvSpPr>
        <p:spPr>
          <a:xfrm>
            <a:off x="1219200" y="6324600"/>
            <a:ext cx="3657600" cy="304800"/>
          </a:xfrm>
        </p:spPr>
        <p:txBody>
          <a:bodyPr/>
          <a:lstStyle/>
          <a:p>
            <a:pPr algn="l"/>
            <a:r>
              <a:rPr lang="en-US" dirty="0" smtClean="0">
                <a:solidFill>
                  <a:prstClr val="white">
                    <a:tint val="75000"/>
                  </a:prstClr>
                </a:solidFill>
              </a:rPr>
              <a:t>Joseph H. Lumpkin, Sr., Chief of Police  </a:t>
            </a:r>
          </a:p>
          <a:p>
            <a:pPr algn="l"/>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56BA025-8C93-4A32-A79F-6BF5D1536BB2}" type="slidenum">
              <a:rPr lang="en-US" smtClean="0">
                <a:solidFill>
                  <a:prstClr val="white">
                    <a:tint val="75000"/>
                  </a:prstClr>
                </a:solidFill>
              </a:rPr>
              <a:pPr/>
              <a:t>26</a:t>
            </a:fld>
            <a:endParaRPr lang="en-US" dirty="0">
              <a:solidFill>
                <a:prstClr val="white">
                  <a:tint val="75000"/>
                </a:prstClr>
              </a:solidFill>
            </a:endParaRPr>
          </a:p>
        </p:txBody>
      </p:sp>
      <p:sp>
        <p:nvSpPr>
          <p:cNvPr id="6" name="TextBox 5"/>
          <p:cNvSpPr txBox="1"/>
          <p:nvPr/>
        </p:nvSpPr>
        <p:spPr>
          <a:xfrm>
            <a:off x="457200" y="696444"/>
            <a:ext cx="7467600" cy="522756"/>
          </a:xfrm>
          <a:prstGeom prst="rect">
            <a:avLst/>
          </a:prstGeom>
          <a:solidFill>
            <a:schemeClr val="tx2">
              <a:lumMod val="85000"/>
            </a:schemeClr>
          </a:solidFill>
        </p:spPr>
        <p:txBody>
          <a:bodyPr wrap="square" lIns="90980" tIns="45490" rIns="90980" bIns="45490" rtlCol="0">
            <a:spAutoFit/>
          </a:bodyPr>
          <a:lstStyle/>
          <a:p>
            <a:pPr defTabSz="909736"/>
            <a:r>
              <a:rPr lang="en-US" sz="2800" b="1" dirty="0">
                <a:solidFill>
                  <a:prstClr val="black">
                    <a:lumMod val="95000"/>
                    <a:lumOff val="5000"/>
                  </a:prstClr>
                </a:solidFill>
                <a:latin typeface="Garamond" panose="02020404030301010803" pitchFamily="18" charset="0"/>
              </a:rPr>
              <a:t>Digital Asset </a:t>
            </a:r>
            <a:r>
              <a:rPr lang="en-US" sz="2800" b="1" dirty="0" smtClean="0">
                <a:solidFill>
                  <a:prstClr val="black">
                    <a:lumMod val="95000"/>
                    <a:lumOff val="5000"/>
                  </a:prstClr>
                </a:solidFill>
                <a:latin typeface="Garamond" panose="02020404030301010803" pitchFamily="18" charset="0"/>
              </a:rPr>
              <a:t>Management- </a:t>
            </a:r>
            <a:r>
              <a:rPr lang="en-US" sz="2800" b="1" dirty="0" smtClean="0">
                <a:solidFill>
                  <a:srgbClr val="FF0000"/>
                </a:solidFill>
                <a:latin typeface="Garamond" panose="02020404030301010803" pitchFamily="18" charset="0"/>
              </a:rPr>
              <a:t>PRIORITY</a:t>
            </a:r>
            <a:endParaRPr lang="en-US" sz="2800" b="1" dirty="0">
              <a:solidFill>
                <a:srgbClr val="FF0000"/>
              </a:solidFill>
              <a:latin typeface="Garamond" panose="02020404030301010803" pitchFamily="18" charset="0"/>
            </a:endParaRPr>
          </a:p>
        </p:txBody>
      </p:sp>
      <p:sp>
        <p:nvSpPr>
          <p:cNvPr id="7" name="Rectangle 6"/>
          <p:cNvSpPr/>
          <p:nvPr/>
        </p:nvSpPr>
        <p:spPr>
          <a:xfrm>
            <a:off x="4508029" y="5638800"/>
            <a:ext cx="4483571" cy="923330"/>
          </a:xfrm>
          <a:prstGeom prst="rect">
            <a:avLst/>
          </a:prstGeom>
        </p:spPr>
        <p:txBody>
          <a:bodyPr wrap="square">
            <a:spAutoFit/>
          </a:bodyPr>
          <a:lstStyle/>
          <a:p>
            <a:pPr algn="r"/>
            <a:r>
              <a:rPr lang="en-US" dirty="0" smtClean="0">
                <a:solidFill>
                  <a:srgbClr val="FF0000"/>
                </a:solidFill>
              </a:rPr>
              <a:t>COS Strategic </a:t>
            </a:r>
            <a:r>
              <a:rPr lang="en-US" dirty="0">
                <a:solidFill>
                  <a:srgbClr val="FF0000"/>
                </a:solidFill>
              </a:rPr>
              <a:t>Plan Goal: </a:t>
            </a:r>
            <a:r>
              <a:rPr lang="en-US" dirty="0" smtClean="0">
                <a:solidFill>
                  <a:srgbClr val="FF0000"/>
                </a:solidFill>
              </a:rPr>
              <a:t>Public Safety 1.1, 1.2, 1.4</a:t>
            </a:r>
          </a:p>
          <a:p>
            <a:pPr algn="r"/>
            <a:r>
              <a:rPr lang="en-US" dirty="0" smtClean="0">
                <a:solidFill>
                  <a:srgbClr val="FF0000"/>
                </a:solidFill>
              </a:rPr>
              <a:t>Infrastructure 2.5</a:t>
            </a:r>
            <a:endParaRPr lang="en-US" dirty="0">
              <a:solidFill>
                <a:srgbClr val="FF0000"/>
              </a:solidFill>
            </a:endParaRPr>
          </a:p>
        </p:txBody>
      </p:sp>
    </p:spTree>
    <p:extLst>
      <p:ext uri="{BB962C8B-B14F-4D97-AF65-F5344CB8AC3E}">
        <p14:creationId xmlns:p14="http://schemas.microsoft.com/office/powerpoint/2010/main" val="95217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14800"/>
          </a:xfrm>
        </p:spPr>
        <p:txBody>
          <a:bodyPr>
            <a:normAutofit/>
          </a:bodyPr>
          <a:lstStyle/>
          <a:p>
            <a:pPr marL="339939" lvl="0" indent="-339939" defTabSz="906505"/>
            <a:r>
              <a:rPr lang="en-US" sz="2400" dirty="0" smtClean="0">
                <a:solidFill>
                  <a:prstClr val="black"/>
                </a:solidFill>
                <a:latin typeface="Arial" panose="020B0604020202020204" pitchFamily="34" charset="0"/>
                <a:cs typeface="Arial" panose="020B0604020202020204" pitchFamily="34" charset="0"/>
              </a:rPr>
              <a:t>RTCC provides rapid and actionable information to field units</a:t>
            </a:r>
          </a:p>
          <a:p>
            <a:pPr marL="737949" lvl="1" indent="-339939" defTabSz="906505"/>
            <a:r>
              <a:rPr lang="en-US" sz="2000" dirty="0" smtClean="0">
                <a:solidFill>
                  <a:prstClr val="black"/>
                </a:solidFill>
                <a:latin typeface="Arial" panose="020B0604020202020204" pitchFamily="34" charset="0"/>
                <a:cs typeface="Arial" panose="020B0604020202020204" pitchFamily="34" charset="0"/>
              </a:rPr>
              <a:t>Provides background information </a:t>
            </a:r>
          </a:p>
          <a:p>
            <a:pPr marL="737949" lvl="1" indent="-339939" defTabSz="906505"/>
            <a:r>
              <a:rPr lang="en-US" sz="2000" dirty="0" smtClean="0">
                <a:solidFill>
                  <a:prstClr val="black"/>
                </a:solidFill>
                <a:latin typeface="Arial" panose="020B0604020202020204" pitchFamily="34" charset="0"/>
                <a:cs typeface="Arial" panose="020B0604020202020204" pitchFamily="34" charset="0"/>
              </a:rPr>
              <a:t>Assists in locating individuals and vehicles</a:t>
            </a:r>
          </a:p>
          <a:p>
            <a:pPr marL="737949" lvl="1" indent="-339939" defTabSz="906505"/>
            <a:r>
              <a:rPr lang="en-US" sz="2000" dirty="0" smtClean="0">
                <a:solidFill>
                  <a:prstClr val="black"/>
                </a:solidFill>
                <a:latin typeface="Arial" panose="020B0604020202020204" pitchFamily="34" charset="0"/>
                <a:cs typeface="Arial" panose="020B0604020202020204" pitchFamily="34" charset="0"/>
              </a:rPr>
              <a:t>Leverages existing technologies (next slide)</a:t>
            </a:r>
          </a:p>
          <a:p>
            <a:pPr marL="339939" indent="-339939" defTabSz="906505"/>
            <a:r>
              <a:rPr lang="en-US" sz="2000" dirty="0" smtClean="0">
                <a:solidFill>
                  <a:prstClr val="black"/>
                </a:solidFill>
                <a:latin typeface="Arial" panose="020B0604020202020204" pitchFamily="34" charset="0"/>
                <a:cs typeface="Arial" panose="020B0604020202020204" pitchFamily="34" charset="0"/>
              </a:rPr>
              <a:t>Preliminary cost of $1-2 million</a:t>
            </a:r>
          </a:p>
          <a:p>
            <a:pPr marL="737949" lvl="1" indent="-339939" defTabSz="906505"/>
            <a:r>
              <a:rPr lang="en-US" sz="2000" dirty="0" smtClean="0">
                <a:solidFill>
                  <a:prstClr val="black"/>
                </a:solidFill>
                <a:latin typeface="Arial" panose="020B0604020202020204" pitchFamily="34" charset="0"/>
                <a:cs typeface="Arial" panose="020B0604020202020204" pitchFamily="34" charset="0"/>
              </a:rPr>
              <a:t>Already have facility that could be repurposed</a:t>
            </a:r>
          </a:p>
          <a:p>
            <a:pPr marL="737949" lvl="1" indent="-339939" defTabSz="906505"/>
            <a:r>
              <a:rPr lang="en-US" sz="2000" dirty="0" smtClean="0">
                <a:solidFill>
                  <a:prstClr val="black"/>
                </a:solidFill>
                <a:latin typeface="Arial" panose="020B0604020202020204" pitchFamily="34" charset="0"/>
                <a:cs typeface="Arial" panose="020B0604020202020204" pitchFamily="34" charset="0"/>
              </a:rPr>
              <a:t>Would provide 16 hours of coverage a day.</a:t>
            </a:r>
          </a:p>
          <a:p>
            <a:pPr marL="737949" lvl="1" indent="-339939" defTabSz="906505"/>
            <a:r>
              <a:rPr lang="en-US" sz="2000" dirty="0" smtClean="0">
                <a:solidFill>
                  <a:prstClr val="black"/>
                </a:solidFill>
                <a:latin typeface="Arial" panose="020B0604020202020204" pitchFamily="34" charset="0"/>
                <a:cs typeface="Arial" panose="020B0604020202020204" pitchFamily="34" charset="0"/>
              </a:rPr>
              <a:t>Would require command and control software for system integration</a:t>
            </a:r>
            <a:endParaRPr lang="en-US" sz="2000" dirty="0">
              <a:solidFill>
                <a:prstClr val="black"/>
              </a:solidFill>
              <a:latin typeface="Arial" panose="020B0604020202020204" pitchFamily="34" charset="0"/>
              <a:cs typeface="Arial" panose="020B0604020202020204" pitchFamily="34" charset="0"/>
            </a:endParaRPr>
          </a:p>
          <a:p>
            <a:endParaRPr lang="en-US" dirty="0"/>
          </a:p>
        </p:txBody>
      </p:sp>
      <p:sp>
        <p:nvSpPr>
          <p:cNvPr id="4" name="Date Placeholder 3"/>
          <p:cNvSpPr>
            <a:spLocks noGrp="1"/>
          </p:cNvSpPr>
          <p:nvPr>
            <p:ph type="dt" sz="half" idx="10"/>
          </p:nvPr>
        </p:nvSpPr>
        <p:spPr>
          <a:xfrm>
            <a:off x="1219200" y="6324600"/>
            <a:ext cx="3657600" cy="304800"/>
          </a:xfrm>
        </p:spPr>
        <p:txBody>
          <a:bodyPr/>
          <a:lstStyle/>
          <a:p>
            <a:pPr algn="l"/>
            <a:r>
              <a:rPr lang="en-US" dirty="0" smtClean="0">
                <a:solidFill>
                  <a:prstClr val="white">
                    <a:tint val="75000"/>
                  </a:prstClr>
                </a:solidFill>
              </a:rPr>
              <a:t>Joseph H. Lumpkin, Sr., Chief of Police  </a:t>
            </a:r>
          </a:p>
          <a:p>
            <a:pPr algn="l"/>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56BA025-8C93-4A32-A79F-6BF5D1536BB2}" type="slidenum">
              <a:rPr lang="en-US" smtClean="0">
                <a:solidFill>
                  <a:prstClr val="white">
                    <a:tint val="75000"/>
                  </a:prstClr>
                </a:solidFill>
              </a:rPr>
              <a:pPr/>
              <a:t>27</a:t>
            </a:fld>
            <a:endParaRPr lang="en-US" dirty="0">
              <a:solidFill>
                <a:prstClr val="white">
                  <a:tint val="75000"/>
                </a:prstClr>
              </a:solidFill>
            </a:endParaRPr>
          </a:p>
        </p:txBody>
      </p:sp>
      <p:sp>
        <p:nvSpPr>
          <p:cNvPr id="6" name="TextBox 5"/>
          <p:cNvSpPr txBox="1"/>
          <p:nvPr/>
        </p:nvSpPr>
        <p:spPr>
          <a:xfrm>
            <a:off x="457200" y="696444"/>
            <a:ext cx="7467600" cy="522756"/>
          </a:xfrm>
          <a:prstGeom prst="rect">
            <a:avLst/>
          </a:prstGeom>
          <a:solidFill>
            <a:schemeClr val="tx2">
              <a:lumMod val="85000"/>
            </a:schemeClr>
          </a:solidFill>
        </p:spPr>
        <p:txBody>
          <a:bodyPr wrap="square" lIns="90980" tIns="45490" rIns="90980" bIns="45490" rtlCol="0">
            <a:spAutoFit/>
          </a:bodyPr>
          <a:lstStyle/>
          <a:p>
            <a:pPr defTabSz="909736"/>
            <a:r>
              <a:rPr lang="en-US" sz="2800" b="1" dirty="0" smtClean="0">
                <a:solidFill>
                  <a:prstClr val="black">
                    <a:lumMod val="95000"/>
                    <a:lumOff val="5000"/>
                  </a:prstClr>
                </a:solidFill>
                <a:latin typeface="Garamond" panose="02020404030301010803" pitchFamily="18" charset="0"/>
              </a:rPr>
              <a:t>Real Time Crime Center (RTCC)- </a:t>
            </a:r>
            <a:r>
              <a:rPr lang="en-US" sz="2800" b="1" dirty="0" smtClean="0">
                <a:solidFill>
                  <a:schemeClr val="bg2">
                    <a:lumMod val="60000"/>
                    <a:lumOff val="40000"/>
                  </a:schemeClr>
                </a:solidFill>
                <a:latin typeface="Garamond" panose="02020404030301010803" pitchFamily="18" charset="0"/>
              </a:rPr>
              <a:t>Future</a:t>
            </a:r>
            <a:endParaRPr lang="en-US" sz="2800" b="1" dirty="0">
              <a:solidFill>
                <a:schemeClr val="bg2">
                  <a:lumMod val="60000"/>
                  <a:lumOff val="40000"/>
                </a:schemeClr>
              </a:solidFill>
              <a:latin typeface="Garamond" panose="02020404030301010803" pitchFamily="18" charset="0"/>
            </a:endParaRPr>
          </a:p>
        </p:txBody>
      </p:sp>
      <p:sp>
        <p:nvSpPr>
          <p:cNvPr id="7" name="Rectangle 6"/>
          <p:cNvSpPr/>
          <p:nvPr/>
        </p:nvSpPr>
        <p:spPr>
          <a:xfrm>
            <a:off x="4508029" y="5334000"/>
            <a:ext cx="4483571" cy="923330"/>
          </a:xfrm>
          <a:prstGeom prst="rect">
            <a:avLst/>
          </a:prstGeom>
        </p:spPr>
        <p:txBody>
          <a:bodyPr wrap="square">
            <a:spAutoFit/>
          </a:bodyPr>
          <a:lstStyle/>
          <a:p>
            <a:pPr algn="r"/>
            <a:r>
              <a:rPr lang="en-US" dirty="0" smtClean="0">
                <a:solidFill>
                  <a:srgbClr val="FF0000"/>
                </a:solidFill>
              </a:rPr>
              <a:t>COS Strategic </a:t>
            </a:r>
            <a:r>
              <a:rPr lang="en-US" dirty="0">
                <a:solidFill>
                  <a:srgbClr val="FF0000"/>
                </a:solidFill>
              </a:rPr>
              <a:t>Plan Goal: </a:t>
            </a:r>
            <a:r>
              <a:rPr lang="en-US" dirty="0" smtClean="0">
                <a:solidFill>
                  <a:srgbClr val="FF0000"/>
                </a:solidFill>
              </a:rPr>
              <a:t>Public Safety 1.1, 1.2</a:t>
            </a:r>
          </a:p>
          <a:p>
            <a:pPr algn="r"/>
            <a:r>
              <a:rPr lang="en-US" dirty="0" smtClean="0">
                <a:solidFill>
                  <a:srgbClr val="FF0000"/>
                </a:solidFill>
              </a:rPr>
              <a:t>Infrastructure 2.6</a:t>
            </a:r>
          </a:p>
          <a:p>
            <a:pPr algn="r"/>
            <a:r>
              <a:rPr lang="en-US" dirty="0" smtClean="0">
                <a:solidFill>
                  <a:srgbClr val="FF0000"/>
                </a:solidFill>
              </a:rPr>
              <a:t>Good Government 5.2</a:t>
            </a:r>
            <a:endParaRPr lang="en-US" dirty="0">
              <a:solidFill>
                <a:srgbClr val="FF0000"/>
              </a:solidFill>
            </a:endParaRPr>
          </a:p>
        </p:txBody>
      </p:sp>
    </p:spTree>
    <p:extLst>
      <p:ext uri="{BB962C8B-B14F-4D97-AF65-F5344CB8AC3E}">
        <p14:creationId xmlns:p14="http://schemas.microsoft.com/office/powerpoint/2010/main" val="280179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56BA025-8C93-4A32-A79F-6BF5D1536BB2}" type="slidenum">
              <a:rPr lang="en-US" smtClean="0">
                <a:solidFill>
                  <a:prstClr val="white">
                    <a:tint val="75000"/>
                  </a:prstClr>
                </a:solidFill>
              </a:rPr>
              <a:pPr/>
              <a:t>28</a:t>
            </a:fld>
            <a:endParaRPr lang="en-US" dirty="0">
              <a:solidFill>
                <a:prstClr val="white">
                  <a:tint val="75000"/>
                </a:prstClr>
              </a:solidFill>
            </a:endParaRPr>
          </a:p>
        </p:txBody>
      </p:sp>
      <p:sp>
        <p:nvSpPr>
          <p:cNvPr id="6" name="Rectangle 5"/>
          <p:cNvSpPr/>
          <p:nvPr/>
        </p:nvSpPr>
        <p:spPr>
          <a:xfrm>
            <a:off x="4472300" y="2401367"/>
            <a:ext cx="1600200" cy="762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r>
              <a:rPr lang="en-US" dirty="0">
                <a:solidFill>
                  <a:srgbClr val="FFFFFF"/>
                </a:solidFill>
              </a:rPr>
              <a:t>Command </a:t>
            </a:r>
            <a:r>
              <a:rPr lang="en-US" dirty="0" smtClean="0">
                <a:solidFill>
                  <a:srgbClr val="FFFFFF"/>
                </a:solidFill>
              </a:rPr>
              <a:t> &amp; </a:t>
            </a:r>
            <a:r>
              <a:rPr lang="en-US" dirty="0">
                <a:solidFill>
                  <a:srgbClr val="FFFFFF"/>
                </a:solidFill>
              </a:rPr>
              <a:t>Control</a:t>
            </a:r>
          </a:p>
        </p:txBody>
      </p:sp>
      <p:sp>
        <p:nvSpPr>
          <p:cNvPr id="7" name="Rectangle 6"/>
          <p:cNvSpPr/>
          <p:nvPr/>
        </p:nvSpPr>
        <p:spPr>
          <a:xfrm>
            <a:off x="4580190" y="3544367"/>
            <a:ext cx="1384419" cy="6858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Video Mgt. System</a:t>
            </a:r>
          </a:p>
        </p:txBody>
      </p:sp>
      <p:sp>
        <p:nvSpPr>
          <p:cNvPr id="8" name="Rectangle 7"/>
          <p:cNvSpPr/>
          <p:nvPr/>
        </p:nvSpPr>
        <p:spPr>
          <a:xfrm>
            <a:off x="6453501" y="3586384"/>
            <a:ext cx="1295400" cy="6096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Analytics</a:t>
            </a:r>
          </a:p>
        </p:txBody>
      </p:sp>
      <p:sp>
        <p:nvSpPr>
          <p:cNvPr id="9" name="Rectangle 8"/>
          <p:cNvSpPr/>
          <p:nvPr/>
        </p:nvSpPr>
        <p:spPr>
          <a:xfrm>
            <a:off x="3780091" y="4611167"/>
            <a:ext cx="1295400" cy="6096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Internal Cameras</a:t>
            </a:r>
          </a:p>
        </p:txBody>
      </p:sp>
      <p:sp>
        <p:nvSpPr>
          <p:cNvPr id="10" name="Rectangle 9"/>
          <p:cNvSpPr/>
          <p:nvPr/>
        </p:nvSpPr>
        <p:spPr>
          <a:xfrm>
            <a:off x="5424800" y="4611167"/>
            <a:ext cx="1295400" cy="6096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External Cameras</a:t>
            </a:r>
          </a:p>
        </p:txBody>
      </p:sp>
      <p:sp>
        <p:nvSpPr>
          <p:cNvPr id="11" name="Left Brace 10"/>
          <p:cNvSpPr/>
          <p:nvPr/>
        </p:nvSpPr>
        <p:spPr>
          <a:xfrm rot="16200000">
            <a:off x="5037390" y="4992167"/>
            <a:ext cx="304800" cy="1219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2" name="Rectangle 11"/>
          <p:cNvSpPr/>
          <p:nvPr/>
        </p:nvSpPr>
        <p:spPr>
          <a:xfrm>
            <a:off x="2451219" y="2441247"/>
            <a:ext cx="1600201" cy="6858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Computer Aided Dispatch</a:t>
            </a:r>
          </a:p>
        </p:txBody>
      </p:sp>
      <p:sp>
        <p:nvSpPr>
          <p:cNvPr id="14" name="Rectangle 13"/>
          <p:cNvSpPr/>
          <p:nvPr/>
        </p:nvSpPr>
        <p:spPr>
          <a:xfrm>
            <a:off x="3581400" y="1334567"/>
            <a:ext cx="1494091" cy="6858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Electronic Evidence Mgt</a:t>
            </a:r>
            <a:r>
              <a:rPr lang="en-US" sz="1600" dirty="0">
                <a:solidFill>
                  <a:srgbClr val="FFFFFF"/>
                </a:solidFill>
              </a:rPr>
              <a:t>.</a:t>
            </a:r>
          </a:p>
        </p:txBody>
      </p:sp>
      <p:sp>
        <p:nvSpPr>
          <p:cNvPr id="15" name="Rectangle 14"/>
          <p:cNvSpPr/>
          <p:nvPr/>
        </p:nvSpPr>
        <p:spPr>
          <a:xfrm>
            <a:off x="5424799" y="1337416"/>
            <a:ext cx="1676401" cy="6858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Automatic Vehicle Locator</a:t>
            </a:r>
          </a:p>
        </p:txBody>
      </p:sp>
      <p:sp>
        <p:nvSpPr>
          <p:cNvPr id="16" name="Rectangle 15"/>
          <p:cNvSpPr/>
          <p:nvPr/>
        </p:nvSpPr>
        <p:spPr>
          <a:xfrm>
            <a:off x="2667000" y="3510184"/>
            <a:ext cx="1384419" cy="6858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License Plate Reader</a:t>
            </a:r>
          </a:p>
        </p:txBody>
      </p:sp>
      <p:sp>
        <p:nvSpPr>
          <p:cNvPr id="20" name="Rectangle 19"/>
          <p:cNvSpPr/>
          <p:nvPr/>
        </p:nvSpPr>
        <p:spPr>
          <a:xfrm>
            <a:off x="4547707" y="5676900"/>
            <a:ext cx="1644709" cy="5675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Historical</a:t>
            </a:r>
          </a:p>
          <a:p>
            <a:pPr algn="ctr"/>
            <a:r>
              <a:rPr lang="en-US" dirty="0">
                <a:solidFill>
                  <a:prstClr val="black"/>
                </a:solidFill>
              </a:rPr>
              <a:t>&amp; Live</a:t>
            </a:r>
          </a:p>
        </p:txBody>
      </p:sp>
      <p:cxnSp>
        <p:nvCxnSpPr>
          <p:cNvPr id="22" name="Straight Connector 21"/>
          <p:cNvCxnSpPr>
            <a:stCxn id="6" idx="1"/>
            <a:endCxn id="12" idx="3"/>
          </p:cNvCxnSpPr>
          <p:nvPr/>
        </p:nvCxnSpPr>
        <p:spPr>
          <a:xfrm flipH="1">
            <a:off x="4051420" y="2782367"/>
            <a:ext cx="420880" cy="178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6072500" y="2477567"/>
            <a:ext cx="1730525" cy="685800"/>
            <a:chOff x="5462900" y="2023216"/>
            <a:chExt cx="1730525" cy="685800"/>
          </a:xfrm>
        </p:grpSpPr>
        <p:sp>
          <p:nvSpPr>
            <p:cNvPr id="13" name="Rectangle 12"/>
            <p:cNvSpPr/>
            <p:nvPr/>
          </p:nvSpPr>
          <p:spPr>
            <a:xfrm>
              <a:off x="5809006" y="2023216"/>
              <a:ext cx="1384419" cy="6858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ShotSpotter</a:t>
              </a:r>
            </a:p>
          </p:txBody>
        </p:sp>
        <p:cxnSp>
          <p:nvCxnSpPr>
            <p:cNvPr id="23" name="Straight Connector 22"/>
            <p:cNvCxnSpPr/>
            <p:nvPr/>
          </p:nvCxnSpPr>
          <p:spPr>
            <a:xfrm flipH="1">
              <a:off x="5462900" y="2364336"/>
              <a:ext cx="420880" cy="178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flipH="1">
            <a:off x="4051420" y="3163367"/>
            <a:ext cx="420881" cy="34681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5250144" y="4230167"/>
            <a:ext cx="1" cy="685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1"/>
            <a:endCxn id="9" idx="3"/>
          </p:cNvCxnSpPr>
          <p:nvPr/>
        </p:nvCxnSpPr>
        <p:spPr>
          <a:xfrm flipH="1">
            <a:off x="5075491" y="4915967"/>
            <a:ext cx="34930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8" idx="1"/>
            <a:endCxn id="7" idx="3"/>
          </p:cNvCxnSpPr>
          <p:nvPr/>
        </p:nvCxnSpPr>
        <p:spPr>
          <a:xfrm flipH="1" flipV="1">
            <a:off x="5964609" y="3887267"/>
            <a:ext cx="488892" cy="391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7" idx="0"/>
            <a:endCxn id="6" idx="2"/>
          </p:cNvCxnSpPr>
          <p:nvPr/>
        </p:nvCxnSpPr>
        <p:spPr>
          <a:xfrm flipV="1">
            <a:off x="5272400" y="3163367"/>
            <a:ext cx="0" cy="381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6" idx="0"/>
            <a:endCxn id="14" idx="2"/>
          </p:cNvCxnSpPr>
          <p:nvPr/>
        </p:nvCxnSpPr>
        <p:spPr>
          <a:xfrm flipH="1" flipV="1">
            <a:off x="4328446" y="2020367"/>
            <a:ext cx="943954" cy="381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5" idx="2"/>
            <a:endCxn id="6" idx="0"/>
          </p:cNvCxnSpPr>
          <p:nvPr/>
        </p:nvCxnSpPr>
        <p:spPr>
          <a:xfrm flipH="1">
            <a:off x="5272400" y="2023216"/>
            <a:ext cx="990600" cy="37815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066800" y="1337416"/>
            <a:ext cx="1384419" cy="68580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Records </a:t>
            </a:r>
            <a:r>
              <a:rPr lang="en-US" dirty="0" smtClean="0">
                <a:solidFill>
                  <a:srgbClr val="FFFFFF"/>
                </a:solidFill>
              </a:rPr>
              <a:t>Mgt. </a:t>
            </a:r>
            <a:r>
              <a:rPr lang="en-US" dirty="0">
                <a:solidFill>
                  <a:srgbClr val="FFFFFF"/>
                </a:solidFill>
              </a:rPr>
              <a:t>System</a:t>
            </a:r>
          </a:p>
        </p:txBody>
      </p:sp>
      <p:cxnSp>
        <p:nvCxnSpPr>
          <p:cNvPr id="49" name="Straight Connector 48"/>
          <p:cNvCxnSpPr>
            <a:endCxn id="48" idx="2"/>
          </p:cNvCxnSpPr>
          <p:nvPr/>
        </p:nvCxnSpPr>
        <p:spPr>
          <a:xfrm flipH="1" flipV="1">
            <a:off x="1759010" y="2023216"/>
            <a:ext cx="2713291" cy="37815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Date Placeholder 1"/>
          <p:cNvSpPr>
            <a:spLocks noGrp="1"/>
          </p:cNvSpPr>
          <p:nvPr>
            <p:ph type="dt" sz="half" idx="10"/>
          </p:nvPr>
        </p:nvSpPr>
        <p:spPr>
          <a:xfrm>
            <a:off x="1066800" y="6400803"/>
            <a:ext cx="4572000" cy="365125"/>
          </a:xfrm>
        </p:spPr>
        <p:txBody>
          <a:bodyPr/>
          <a:lstStyle/>
          <a:p>
            <a:pPr algn="l"/>
            <a:r>
              <a:rPr lang="en-US" dirty="0">
                <a:solidFill>
                  <a:prstClr val="white">
                    <a:tint val="75000"/>
                  </a:prstClr>
                </a:solidFill>
              </a:rPr>
              <a:t>Joseph H. Lumpkin, Sr., Chief of Police  </a:t>
            </a:r>
            <a:br>
              <a:rPr lang="en-US" dirty="0">
                <a:solidFill>
                  <a:prstClr val="white">
                    <a:tint val="75000"/>
                  </a:prstClr>
                </a:solidFill>
              </a:rPr>
            </a:br>
            <a:r>
              <a:rPr lang="en-US" dirty="0">
                <a:solidFill>
                  <a:prstClr val="white">
                    <a:tint val="75000"/>
                  </a:prstClr>
                </a:solidFill>
              </a:rPr>
              <a:t>Savannah-Chatham Metropolitan Police Department</a:t>
            </a:r>
          </a:p>
        </p:txBody>
      </p:sp>
      <p:sp>
        <p:nvSpPr>
          <p:cNvPr id="29" name="Title 1"/>
          <p:cNvSpPr>
            <a:spLocks noGrp="1"/>
          </p:cNvSpPr>
          <p:nvPr>
            <p:ph type="title"/>
          </p:nvPr>
        </p:nvSpPr>
        <p:spPr>
          <a:xfrm>
            <a:off x="465390" y="533400"/>
            <a:ext cx="8229600" cy="523018"/>
          </a:xfrm>
          <a:solidFill>
            <a:schemeClr val="tx2">
              <a:lumMod val="85000"/>
            </a:schemeClr>
          </a:solidFill>
        </p:spPr>
        <p:txBody>
          <a:bodyPr vert="horz" wrap="square" lIns="91240" tIns="45620" rIns="91240" bIns="45620" rtlCol="0" anchor="ctr">
            <a:spAutoFit/>
          </a:bodyPr>
          <a:lstStyle/>
          <a:p>
            <a:pPr algn="l"/>
            <a:r>
              <a:rPr lang="en-US" sz="2800" b="1" dirty="0" smtClean="0">
                <a:solidFill>
                  <a:schemeClr val="bg1">
                    <a:lumMod val="95000"/>
                    <a:lumOff val="5000"/>
                  </a:schemeClr>
                </a:solidFill>
                <a:latin typeface="Garamond" panose="02020404030301010803" pitchFamily="18" charset="0"/>
                <a:ea typeface="+mn-ea"/>
                <a:cs typeface="+mn-cs"/>
              </a:rPr>
              <a:t>Real Time Crime Center (RTCC) </a:t>
            </a:r>
            <a:r>
              <a:rPr lang="en-US" sz="2800" b="1" dirty="0" smtClean="0">
                <a:solidFill>
                  <a:schemeClr val="bg2">
                    <a:lumMod val="60000"/>
                    <a:lumOff val="40000"/>
                  </a:schemeClr>
                </a:solidFill>
                <a:latin typeface="Garamond" panose="02020404030301010803" pitchFamily="18" charset="0"/>
                <a:ea typeface="+mn-ea"/>
                <a:cs typeface="+mn-cs"/>
              </a:rPr>
              <a:t>Future</a:t>
            </a:r>
            <a:endParaRPr lang="en-US" sz="2800" b="1" dirty="0">
              <a:solidFill>
                <a:schemeClr val="bg2">
                  <a:lumMod val="60000"/>
                  <a:lumOff val="40000"/>
                </a:schemeClr>
              </a:solidFill>
              <a:latin typeface="Garamond" panose="02020404030301010803" pitchFamily="18" charset="0"/>
              <a:ea typeface="+mn-ea"/>
              <a:cs typeface="+mn-cs"/>
            </a:endParaRPr>
          </a:p>
        </p:txBody>
      </p:sp>
    </p:spTree>
    <p:extLst>
      <p:ext uri="{BB962C8B-B14F-4D97-AF65-F5344CB8AC3E}">
        <p14:creationId xmlns:p14="http://schemas.microsoft.com/office/powerpoint/2010/main" val="221885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type="body" idx="1"/>
          </p:nvPr>
        </p:nvSpPr>
        <p:spPr>
          <a:xfrm>
            <a:off x="609600" y="2057400"/>
            <a:ext cx="7772400" cy="3581400"/>
          </a:xfrm>
        </p:spPr>
        <p:txBody>
          <a:bodyPr/>
          <a:lstStyle/>
          <a:p>
            <a:pPr marL="607772" indent="-607772" algn="ctr">
              <a:buNone/>
            </a:pPr>
            <a:r>
              <a:rPr lang="en-US" altLang="en-US" dirty="0" smtClean="0"/>
              <a:t> </a:t>
            </a:r>
          </a:p>
        </p:txBody>
      </p:sp>
      <p:sp>
        <p:nvSpPr>
          <p:cNvPr id="30" name="Date Placeholder 1"/>
          <p:cNvSpPr>
            <a:spLocks noGrp="1"/>
          </p:cNvSpPr>
          <p:nvPr>
            <p:ph type="dt" sz="half" idx="10"/>
          </p:nvPr>
        </p:nvSpPr>
        <p:spPr>
          <a:xfrm>
            <a:off x="1066800" y="6400803"/>
            <a:ext cx="4572000" cy="365125"/>
          </a:xfrm>
        </p:spPr>
        <p:txBody>
          <a:bodyPr/>
          <a:lstStyle/>
          <a:p>
            <a:pPr algn="l"/>
            <a:r>
              <a:rPr lang="en-US" dirty="0" smtClean="0">
                <a:solidFill>
                  <a:prstClr val="white">
                    <a:tint val="75000"/>
                  </a:prstClr>
                </a:solidFill>
              </a:rPr>
              <a:t>Joseph H. Lumpkin, Sr., Chief of Police  </a:t>
            </a:r>
            <a:br>
              <a:rPr lang="en-US" dirty="0" smtClean="0">
                <a:solidFill>
                  <a:prstClr val="white">
                    <a:tint val="75000"/>
                  </a:prstClr>
                </a:solidFill>
              </a:rPr>
            </a:br>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8" name="Slide Number Placeholder 7"/>
          <p:cNvSpPr>
            <a:spLocks noGrp="1"/>
          </p:cNvSpPr>
          <p:nvPr>
            <p:ph type="sldNum" sz="quarter" idx="12"/>
          </p:nvPr>
        </p:nvSpPr>
        <p:spPr/>
        <p:txBody>
          <a:bodyPr/>
          <a:lstStyle/>
          <a:p>
            <a:fld id="{956BA025-8C93-4A32-A79F-6BF5D1536BB2}" type="slidenum">
              <a:rPr lang="en-US" smtClean="0">
                <a:solidFill>
                  <a:prstClr val="white">
                    <a:tint val="75000"/>
                  </a:prstClr>
                </a:solidFill>
              </a:rPr>
              <a:pPr/>
              <a:t>29</a:t>
            </a:fld>
            <a:endParaRPr lang="en-US" dirty="0">
              <a:solidFill>
                <a:prstClr val="white">
                  <a:tint val="75000"/>
                </a:prstClr>
              </a:solidFill>
            </a:endParaRPr>
          </a:p>
        </p:txBody>
      </p:sp>
      <p:sp>
        <p:nvSpPr>
          <p:cNvPr id="9" name="TextBox 8"/>
          <p:cNvSpPr txBox="1"/>
          <p:nvPr/>
        </p:nvSpPr>
        <p:spPr>
          <a:xfrm>
            <a:off x="304800" y="1524009"/>
            <a:ext cx="8305800" cy="2308052"/>
          </a:xfrm>
          <a:prstGeom prst="rect">
            <a:avLst/>
          </a:prstGeom>
          <a:noFill/>
        </p:spPr>
        <p:txBody>
          <a:bodyPr wrap="square" lIns="91170" tIns="45585" rIns="91170" bIns="45585" rtlCol="0">
            <a:spAutoFit/>
          </a:bodyPr>
          <a:lstStyle/>
          <a:p>
            <a:pPr algn="ctr"/>
            <a:r>
              <a:rPr lang="en-US" sz="7200" dirty="0" smtClean="0">
                <a:solidFill>
                  <a:schemeClr val="bg1"/>
                </a:solidFill>
              </a:rPr>
              <a:t>Youth &amp; Community </a:t>
            </a:r>
            <a:br>
              <a:rPr lang="en-US" sz="7200" dirty="0" smtClean="0">
                <a:solidFill>
                  <a:schemeClr val="bg1"/>
                </a:solidFill>
              </a:rPr>
            </a:br>
            <a:r>
              <a:rPr lang="en-US" sz="7200" dirty="0" smtClean="0">
                <a:solidFill>
                  <a:schemeClr val="bg1"/>
                </a:solidFill>
              </a:rPr>
              <a:t>Outreach</a:t>
            </a:r>
            <a:endParaRPr lang="en-US" sz="7200" dirty="0">
              <a:solidFill>
                <a:schemeClr val="bg1"/>
              </a:solidFill>
            </a:endParaRPr>
          </a:p>
        </p:txBody>
      </p:sp>
    </p:spTree>
    <p:extLst>
      <p:ext uri="{BB962C8B-B14F-4D97-AF65-F5344CB8AC3E}">
        <p14:creationId xmlns:p14="http://schemas.microsoft.com/office/powerpoint/2010/main" val="373353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790" y="228600"/>
            <a:ext cx="7588767" cy="536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ubtitle 9"/>
          <p:cNvSpPr txBox="1">
            <a:spLocks/>
          </p:cNvSpPr>
          <p:nvPr/>
        </p:nvSpPr>
        <p:spPr>
          <a:xfrm>
            <a:off x="3657600" y="4495800"/>
            <a:ext cx="5334000" cy="609600"/>
          </a:xfrm>
          <a:prstGeom prst="rect">
            <a:avLst/>
          </a:prstGeom>
        </p:spPr>
        <p:txBody>
          <a:bodyPr lIns="91300" tIns="45650" rIns="91300" bIns="45650"/>
          <a:lstStyle/>
          <a:p>
            <a:pPr marL="342368" indent="-342368" defTabSz="912979">
              <a:spcBef>
                <a:spcPct val="20000"/>
              </a:spcBef>
              <a:defRPr/>
            </a:pPr>
            <a:endParaRPr lang="en-US" sz="3200" dirty="0">
              <a:solidFill>
                <a:prstClr val="black">
                  <a:lumMod val="65000"/>
                  <a:lumOff val="35000"/>
                </a:prstClr>
              </a:solidFill>
            </a:endParaRPr>
          </a:p>
        </p:txBody>
      </p:sp>
      <p:sp>
        <p:nvSpPr>
          <p:cNvPr id="10" name="Date Placeholder 1"/>
          <p:cNvSpPr>
            <a:spLocks noGrp="1"/>
          </p:cNvSpPr>
          <p:nvPr>
            <p:ph type="dt" sz="half" idx="10"/>
          </p:nvPr>
        </p:nvSpPr>
        <p:spPr>
          <a:xfrm>
            <a:off x="1066800" y="6382645"/>
            <a:ext cx="4572000" cy="365125"/>
          </a:xfrm>
        </p:spPr>
        <p:txBody>
          <a:bodyPr/>
          <a:lstStyle/>
          <a:p>
            <a:r>
              <a:rPr lang="en-US" dirty="0" smtClean="0">
                <a:solidFill>
                  <a:prstClr val="white">
                    <a:tint val="75000"/>
                  </a:prstClr>
                </a:solidFill>
              </a:rPr>
              <a:t>Joseph H. Lumpkin, Sr., Chief of Police  </a:t>
            </a:r>
            <a:br>
              <a:rPr lang="en-US" dirty="0" smtClean="0">
                <a:solidFill>
                  <a:prstClr val="white">
                    <a:tint val="75000"/>
                  </a:prstClr>
                </a:solidFill>
              </a:rPr>
            </a:br>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5" name="Oval 4"/>
          <p:cNvSpPr/>
          <p:nvPr/>
        </p:nvSpPr>
        <p:spPr>
          <a:xfrm>
            <a:off x="7924800" y="2654595"/>
            <a:ext cx="533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848600" y="3962400"/>
            <a:ext cx="533400" cy="161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315200" y="3973033"/>
            <a:ext cx="533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15200" y="4119009"/>
            <a:ext cx="533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848600" y="4119009"/>
            <a:ext cx="533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70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31875" t="10625" r="27292"/>
          <a:stretch/>
        </p:blipFill>
        <p:spPr>
          <a:xfrm>
            <a:off x="3257550" y="1209675"/>
            <a:ext cx="1866900" cy="2724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 name="TextBox 28"/>
          <p:cNvSpPr txBox="1"/>
          <p:nvPr/>
        </p:nvSpPr>
        <p:spPr>
          <a:xfrm>
            <a:off x="457200" y="523231"/>
            <a:ext cx="7467600" cy="522948"/>
          </a:xfrm>
          <a:prstGeom prst="rect">
            <a:avLst/>
          </a:prstGeom>
          <a:solidFill>
            <a:schemeClr val="tx2">
              <a:lumMod val="85000"/>
            </a:schemeClr>
          </a:solidFill>
        </p:spPr>
        <p:txBody>
          <a:bodyPr wrap="square" lIns="91170" tIns="45585" rIns="91170" bIns="45585" rtlCol="0">
            <a:spAutoFit/>
          </a:bodyPr>
          <a:lstStyle/>
          <a:p>
            <a:r>
              <a:rPr lang="en-US" sz="2800" b="1" dirty="0">
                <a:solidFill>
                  <a:schemeClr val="bg1">
                    <a:lumMod val="95000"/>
                    <a:lumOff val="5000"/>
                  </a:schemeClr>
                </a:solidFill>
                <a:latin typeface="Garamond" panose="02020404030301010803" pitchFamily="18" charset="0"/>
              </a:rPr>
              <a:t>Community Outreach</a:t>
            </a:r>
          </a:p>
        </p:txBody>
      </p:sp>
      <p:sp>
        <p:nvSpPr>
          <p:cNvPr id="30" name="Date Placeholder 1"/>
          <p:cNvSpPr>
            <a:spLocks noGrp="1"/>
          </p:cNvSpPr>
          <p:nvPr>
            <p:ph type="dt" sz="half" idx="10"/>
          </p:nvPr>
        </p:nvSpPr>
        <p:spPr>
          <a:xfrm>
            <a:off x="1066800" y="6400803"/>
            <a:ext cx="4572000" cy="365125"/>
          </a:xfrm>
        </p:spPr>
        <p:txBody>
          <a:bodyPr/>
          <a:lstStyle/>
          <a:p>
            <a:pPr algn="l"/>
            <a:r>
              <a:rPr lang="en-US" dirty="0" smtClean="0">
                <a:solidFill>
                  <a:prstClr val="white">
                    <a:tint val="75000"/>
                  </a:prstClr>
                </a:solidFill>
              </a:rPr>
              <a:t>Joseph H. Lumpkin, Sr., Chief of Police  </a:t>
            </a:r>
            <a:br>
              <a:rPr lang="en-US" dirty="0" smtClean="0">
                <a:solidFill>
                  <a:prstClr val="white">
                    <a:tint val="75000"/>
                  </a:prstClr>
                </a:solidFill>
              </a:rPr>
            </a:br>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8" name="Slide Number Placeholder 7"/>
          <p:cNvSpPr>
            <a:spLocks noGrp="1"/>
          </p:cNvSpPr>
          <p:nvPr>
            <p:ph type="sldNum" sz="quarter" idx="12"/>
          </p:nvPr>
        </p:nvSpPr>
        <p:spPr/>
        <p:txBody>
          <a:bodyPr/>
          <a:lstStyle/>
          <a:p>
            <a:fld id="{956BA025-8C93-4A32-A79F-6BF5D1536BB2}" type="slidenum">
              <a:rPr lang="en-US" smtClean="0">
                <a:solidFill>
                  <a:prstClr val="white">
                    <a:tint val="75000"/>
                  </a:prstClr>
                </a:solidFill>
              </a:rPr>
              <a:pPr/>
              <a:t>30</a:t>
            </a:fld>
            <a:endParaRPr lang="en-US" dirty="0">
              <a:solidFill>
                <a:prstClr val="white">
                  <a:tint val="75000"/>
                </a:prst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4253212"/>
            <a:ext cx="2611782" cy="1741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505200"/>
            <a:ext cx="2716083" cy="20370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3933824"/>
            <a:ext cx="3090864" cy="2060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1222209"/>
            <a:ext cx="2735453" cy="20515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0200" y="1371600"/>
            <a:ext cx="3386136" cy="2257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18404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27"/>
            <a:ext cx="8229600" cy="4038573"/>
          </a:xfrm>
        </p:spPr>
        <p:txBody>
          <a:bodyPr numCol="2">
            <a:normAutofit fontScale="92500" lnSpcReduction="10000"/>
          </a:bodyPr>
          <a:lstStyle/>
          <a:p>
            <a:pPr>
              <a:buFont typeface="Wingdings" panose="05000000000000000000" pitchFamily="2" charset="2"/>
              <a:buChar char="Ø"/>
            </a:pPr>
            <a:r>
              <a:rPr lang="en-US" dirty="0" smtClean="0"/>
              <a:t>Explorers Program</a:t>
            </a:r>
          </a:p>
          <a:p>
            <a:pPr>
              <a:buFont typeface="Wingdings" panose="05000000000000000000" pitchFamily="2" charset="2"/>
              <a:buChar char="Ø"/>
            </a:pPr>
            <a:r>
              <a:rPr lang="en-US" dirty="0" smtClean="0"/>
              <a:t>PAL Summer Camp</a:t>
            </a:r>
          </a:p>
          <a:p>
            <a:pPr>
              <a:buFont typeface="Wingdings" panose="05000000000000000000" pitchFamily="2" charset="2"/>
              <a:buChar char="Ø"/>
            </a:pPr>
            <a:r>
              <a:rPr lang="en-US" dirty="0" smtClean="0"/>
              <a:t>Caught Doing Good</a:t>
            </a:r>
          </a:p>
          <a:p>
            <a:pPr>
              <a:buFont typeface="Wingdings" panose="05000000000000000000" pitchFamily="2" charset="2"/>
              <a:buChar char="Ø"/>
            </a:pPr>
            <a:r>
              <a:rPr lang="en-US" dirty="0" smtClean="0"/>
              <a:t>Juvenile Officer Program</a:t>
            </a:r>
          </a:p>
          <a:p>
            <a:pPr>
              <a:buFont typeface="Wingdings" panose="05000000000000000000" pitchFamily="2" charset="2"/>
              <a:buChar char="Ø"/>
            </a:pPr>
            <a:r>
              <a:rPr lang="en-US" dirty="0" smtClean="0"/>
              <a:t>Pumpkin Painting with Police</a:t>
            </a:r>
          </a:p>
          <a:p>
            <a:pPr>
              <a:buFont typeface="Wingdings" panose="05000000000000000000" pitchFamily="2" charset="2"/>
              <a:buChar char="Ø"/>
            </a:pPr>
            <a:r>
              <a:rPr lang="en-US" dirty="0" smtClean="0"/>
              <a:t>Roll Call in the Streets</a:t>
            </a:r>
          </a:p>
          <a:p>
            <a:pPr>
              <a:buFont typeface="Wingdings" panose="05000000000000000000" pitchFamily="2" charset="2"/>
              <a:buChar char="Ø"/>
            </a:pPr>
            <a:r>
              <a:rPr lang="en-US" dirty="0" smtClean="0"/>
              <a:t>Coffee with a Cop</a:t>
            </a:r>
          </a:p>
          <a:p>
            <a:pPr>
              <a:buFont typeface="Wingdings" panose="05000000000000000000" pitchFamily="2" charset="2"/>
              <a:buChar char="Ø"/>
            </a:pPr>
            <a:r>
              <a:rPr lang="en-US" dirty="0" smtClean="0"/>
              <a:t>National Night Out</a:t>
            </a:r>
          </a:p>
          <a:p>
            <a:pPr>
              <a:buFont typeface="Wingdings" panose="05000000000000000000" pitchFamily="2" charset="2"/>
              <a:buChar char="Ø"/>
            </a:pPr>
            <a:r>
              <a:rPr lang="en-US" dirty="0" smtClean="0"/>
              <a:t>Reading to students</a:t>
            </a:r>
          </a:p>
          <a:p>
            <a:pPr>
              <a:buFont typeface="Wingdings" panose="05000000000000000000" pitchFamily="2" charset="2"/>
              <a:buChar char="Ø"/>
            </a:pPr>
            <a:r>
              <a:rPr lang="en-US" dirty="0" smtClean="0"/>
              <a:t>The Law and Your Community program for parents</a:t>
            </a:r>
          </a:p>
          <a:p>
            <a:pPr>
              <a:buFont typeface="Wingdings" panose="05000000000000000000" pitchFamily="2" charset="2"/>
              <a:buChar char="Ø"/>
            </a:pPr>
            <a:endParaRPr lang="en-US" dirty="0" smtClean="0"/>
          </a:p>
          <a:p>
            <a:pPr marL="0" indent="0">
              <a:buNone/>
            </a:pPr>
            <a:endParaRPr lang="en-US" dirty="0"/>
          </a:p>
        </p:txBody>
      </p:sp>
      <p:sp>
        <p:nvSpPr>
          <p:cNvPr id="4" name="Date Placeholder 3"/>
          <p:cNvSpPr>
            <a:spLocks noGrp="1"/>
          </p:cNvSpPr>
          <p:nvPr>
            <p:ph type="dt" sz="half" idx="10"/>
          </p:nvPr>
        </p:nvSpPr>
        <p:spPr>
          <a:xfrm>
            <a:off x="1143000" y="6356350"/>
            <a:ext cx="4953000" cy="365125"/>
          </a:xfrm>
        </p:spPr>
        <p:txBody>
          <a:bodyPr/>
          <a:lstStyle/>
          <a:p>
            <a:pPr algn="l"/>
            <a:r>
              <a:rPr lang="en-US" dirty="0" smtClean="0">
                <a:solidFill>
                  <a:prstClr val="white">
                    <a:tint val="75000"/>
                  </a:prstClr>
                </a:solidFill>
              </a:rPr>
              <a:t>Joseph H. Lumpkin, Sr., Chief of Police  </a:t>
            </a:r>
          </a:p>
          <a:p>
            <a:pPr algn="l"/>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56BA025-8C93-4A32-A79F-6BF5D1536BB2}" type="slidenum">
              <a:rPr lang="en-US" smtClean="0">
                <a:solidFill>
                  <a:prstClr val="white">
                    <a:tint val="75000"/>
                  </a:prstClr>
                </a:solidFill>
              </a:rPr>
              <a:pPr/>
              <a:t>31</a:t>
            </a:fld>
            <a:endParaRPr lang="en-US" dirty="0">
              <a:solidFill>
                <a:prstClr val="white">
                  <a:tint val="75000"/>
                </a:prstClr>
              </a:solidFill>
            </a:endParaRPr>
          </a:p>
        </p:txBody>
      </p:sp>
      <p:sp>
        <p:nvSpPr>
          <p:cNvPr id="8" name="TextBox 7"/>
          <p:cNvSpPr txBox="1"/>
          <p:nvPr/>
        </p:nvSpPr>
        <p:spPr>
          <a:xfrm>
            <a:off x="457200" y="523231"/>
            <a:ext cx="8153400" cy="522948"/>
          </a:xfrm>
          <a:prstGeom prst="rect">
            <a:avLst/>
          </a:prstGeom>
          <a:solidFill>
            <a:schemeClr val="tx2">
              <a:lumMod val="85000"/>
            </a:schemeClr>
          </a:solidFill>
        </p:spPr>
        <p:txBody>
          <a:bodyPr wrap="square" lIns="91170" tIns="45585" rIns="91170" bIns="45585" rtlCol="0">
            <a:spAutoFit/>
          </a:bodyPr>
          <a:lstStyle/>
          <a:p>
            <a:r>
              <a:rPr lang="en-US" sz="2800" b="1" dirty="0" smtClean="0">
                <a:solidFill>
                  <a:schemeClr val="bg1">
                    <a:lumMod val="95000"/>
                    <a:lumOff val="5000"/>
                  </a:schemeClr>
                </a:solidFill>
                <a:latin typeface="Garamond" panose="02020404030301010803" pitchFamily="18" charset="0"/>
              </a:rPr>
              <a:t>SCMPD Youth and Community Outreach Programs</a:t>
            </a:r>
            <a:endParaRPr lang="en-US" sz="2800" b="1" dirty="0">
              <a:solidFill>
                <a:schemeClr val="bg1">
                  <a:lumMod val="95000"/>
                  <a:lumOff val="5000"/>
                </a:schemeClr>
              </a:solidFill>
              <a:latin typeface="Garamond" panose="02020404030301010803" pitchFamily="18" charset="0"/>
            </a:endParaRPr>
          </a:p>
        </p:txBody>
      </p:sp>
    </p:spTree>
    <p:extLst>
      <p:ext uri="{BB962C8B-B14F-4D97-AF65-F5344CB8AC3E}">
        <p14:creationId xmlns:p14="http://schemas.microsoft.com/office/powerpoint/2010/main" val="119943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143000" y="6356350"/>
            <a:ext cx="4114800" cy="365125"/>
          </a:xfrm>
        </p:spPr>
        <p:txBody>
          <a:bodyPr/>
          <a:lstStyle/>
          <a:p>
            <a:pPr algn="l"/>
            <a:r>
              <a:rPr lang="en-US" dirty="0" smtClean="0">
                <a:solidFill>
                  <a:prstClr val="white">
                    <a:tint val="75000"/>
                  </a:prstClr>
                </a:solidFill>
              </a:rPr>
              <a:t>Joseph H. Lumpkin, Sr., Chief of Police  </a:t>
            </a:r>
          </a:p>
          <a:p>
            <a:pPr algn="l"/>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56BA025-8C93-4A32-A79F-6BF5D1536BB2}" type="slidenum">
              <a:rPr lang="en-US" smtClean="0">
                <a:solidFill>
                  <a:prstClr val="white">
                    <a:tint val="75000"/>
                  </a:prstClr>
                </a:solidFill>
              </a:rPr>
              <a:pPr/>
              <a:t>32</a:t>
            </a:fld>
            <a:endParaRPr lang="en-US" dirty="0">
              <a:solidFill>
                <a:prstClr val="white">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813648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76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own Arrow 13"/>
          <p:cNvSpPr/>
          <p:nvPr/>
        </p:nvSpPr>
        <p:spPr>
          <a:xfrm rot="10800000">
            <a:off x="1471723" y="2323176"/>
            <a:ext cx="1780032" cy="3391824"/>
          </a:xfrm>
          <a:prstGeom prst="downArrow">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715000" y="2404408"/>
            <a:ext cx="1780032" cy="3462992"/>
          </a:xfrm>
          <a:prstGeom prst="downArrow">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smtClean="0">
                <a:solidFill>
                  <a:prstClr val="white">
                    <a:tint val="75000"/>
                  </a:prstClr>
                </a:solidFill>
              </a:rPr>
              <a:t>Joseph H. Lumpkin, Sr., Chief of Police  Savannah-Chatham Metropolitan Police Department</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56BA025-8C93-4A32-A79F-6BF5D1536BB2}" type="slidenum">
              <a:rPr lang="en-US" smtClean="0">
                <a:solidFill>
                  <a:prstClr val="white">
                    <a:tint val="75000"/>
                  </a:prstClr>
                </a:solidFill>
              </a:rPr>
              <a:pPr/>
              <a:t>33</a:t>
            </a:fld>
            <a:endParaRPr lang="en-US" dirty="0">
              <a:solidFill>
                <a:prstClr val="white">
                  <a:tint val="75000"/>
                </a:prstClr>
              </a:solidFill>
            </a:endParaRPr>
          </a:p>
        </p:txBody>
      </p:sp>
      <p:sp>
        <p:nvSpPr>
          <p:cNvPr id="6" name="TextBox 5"/>
          <p:cNvSpPr txBox="1"/>
          <p:nvPr/>
        </p:nvSpPr>
        <p:spPr>
          <a:xfrm>
            <a:off x="457200" y="523231"/>
            <a:ext cx="8229600" cy="522948"/>
          </a:xfrm>
          <a:prstGeom prst="rect">
            <a:avLst/>
          </a:prstGeom>
          <a:solidFill>
            <a:schemeClr val="tx2">
              <a:lumMod val="85000"/>
            </a:schemeClr>
          </a:solidFill>
        </p:spPr>
        <p:txBody>
          <a:bodyPr wrap="square" lIns="91170" tIns="45585" rIns="91170" bIns="45585" rtlCol="0">
            <a:spAutoFit/>
          </a:bodyPr>
          <a:lstStyle/>
          <a:p>
            <a:r>
              <a:rPr lang="en-US" sz="2800" b="1" dirty="0" smtClean="0">
                <a:solidFill>
                  <a:schemeClr val="bg1">
                    <a:lumMod val="95000"/>
                    <a:lumOff val="5000"/>
                  </a:schemeClr>
                </a:solidFill>
                <a:latin typeface="Garamond" panose="02020404030301010803" pitchFamily="18" charset="0"/>
              </a:rPr>
              <a:t>Importance of Mentorship with At-Risk Children</a:t>
            </a:r>
            <a:endParaRPr lang="en-US" sz="2800" b="1" dirty="0">
              <a:solidFill>
                <a:schemeClr val="bg1">
                  <a:lumMod val="95000"/>
                  <a:lumOff val="5000"/>
                </a:schemeClr>
              </a:solidFill>
              <a:latin typeface="Garamond" panose="02020404030301010803" pitchFamily="18" charset="0"/>
            </a:endParaRPr>
          </a:p>
        </p:txBody>
      </p:sp>
      <p:sp>
        <p:nvSpPr>
          <p:cNvPr id="7" name="TextBox 6"/>
          <p:cNvSpPr txBox="1"/>
          <p:nvPr/>
        </p:nvSpPr>
        <p:spPr>
          <a:xfrm>
            <a:off x="838200" y="2404408"/>
            <a:ext cx="342900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1"/>
                </a:solidFill>
              </a:rPr>
              <a:t>Enhance academic achievement</a:t>
            </a:r>
          </a:p>
          <a:p>
            <a:pPr marL="285750" indent="-285750">
              <a:buFont typeface="Arial" panose="020B0604020202020204" pitchFamily="34" charset="0"/>
              <a:buChar char="•"/>
            </a:pPr>
            <a:r>
              <a:rPr lang="en-US" sz="2000" dirty="0" smtClean="0">
                <a:solidFill>
                  <a:schemeClr val="bg1"/>
                </a:solidFill>
              </a:rPr>
              <a:t>Connectedness to family or adult outside of family</a:t>
            </a:r>
          </a:p>
          <a:p>
            <a:pPr marL="285750" indent="-285750">
              <a:buFont typeface="Arial" panose="020B0604020202020204" pitchFamily="34" charset="0"/>
              <a:buChar char="•"/>
            </a:pPr>
            <a:r>
              <a:rPr lang="en-US" sz="2000" dirty="0" smtClean="0">
                <a:solidFill>
                  <a:schemeClr val="bg1"/>
                </a:solidFill>
              </a:rPr>
              <a:t>Commitment to school and interest in higher education</a:t>
            </a:r>
          </a:p>
          <a:p>
            <a:pPr marL="285750" indent="-285750">
              <a:buFont typeface="Arial" panose="020B0604020202020204" pitchFamily="34" charset="0"/>
              <a:buChar char="•"/>
            </a:pPr>
            <a:r>
              <a:rPr lang="en-US" sz="2000" dirty="0" smtClean="0">
                <a:solidFill>
                  <a:schemeClr val="bg1"/>
                </a:solidFill>
              </a:rPr>
              <a:t>Reduce poverty rate to below state average</a:t>
            </a:r>
            <a:endParaRPr lang="en-US" sz="2000" dirty="0">
              <a:solidFill>
                <a:schemeClr val="bg1"/>
              </a:solidFill>
            </a:endParaRPr>
          </a:p>
        </p:txBody>
      </p:sp>
      <p:sp>
        <p:nvSpPr>
          <p:cNvPr id="8" name="TextBox 7"/>
          <p:cNvSpPr txBox="1"/>
          <p:nvPr/>
        </p:nvSpPr>
        <p:spPr>
          <a:xfrm>
            <a:off x="838200" y="1867464"/>
            <a:ext cx="3429000" cy="461665"/>
          </a:xfrm>
          <a:prstGeom prst="rect">
            <a:avLst/>
          </a:prstGeom>
          <a:noFill/>
        </p:spPr>
        <p:txBody>
          <a:bodyPr wrap="square" rtlCol="0">
            <a:spAutoFit/>
          </a:bodyPr>
          <a:lstStyle/>
          <a:p>
            <a:pPr algn="ctr"/>
            <a:r>
              <a:rPr lang="en-US" sz="2400" u="sng" dirty="0" smtClean="0">
                <a:solidFill>
                  <a:schemeClr val="bg1"/>
                </a:solidFill>
              </a:rPr>
              <a:t>Enhancing  Factors</a:t>
            </a:r>
            <a:endParaRPr lang="en-US" sz="2400" u="sng" dirty="0">
              <a:solidFill>
                <a:schemeClr val="bg1"/>
              </a:solidFill>
            </a:endParaRPr>
          </a:p>
        </p:txBody>
      </p:sp>
      <p:sp>
        <p:nvSpPr>
          <p:cNvPr id="9" name="TextBox 8"/>
          <p:cNvSpPr txBox="1"/>
          <p:nvPr/>
        </p:nvSpPr>
        <p:spPr>
          <a:xfrm>
            <a:off x="4876800" y="1861511"/>
            <a:ext cx="3657600" cy="461665"/>
          </a:xfrm>
          <a:prstGeom prst="rect">
            <a:avLst/>
          </a:prstGeom>
          <a:noFill/>
        </p:spPr>
        <p:txBody>
          <a:bodyPr wrap="square" rtlCol="0">
            <a:spAutoFit/>
          </a:bodyPr>
          <a:lstStyle/>
          <a:p>
            <a:pPr algn="ctr"/>
            <a:r>
              <a:rPr lang="en-US" sz="2400" u="sng" dirty="0" smtClean="0">
                <a:solidFill>
                  <a:schemeClr val="bg1"/>
                </a:solidFill>
              </a:rPr>
              <a:t>Reducing Risk Factors</a:t>
            </a:r>
            <a:endParaRPr lang="en-US" sz="2400" u="sng" dirty="0">
              <a:solidFill>
                <a:schemeClr val="bg1"/>
              </a:solidFill>
            </a:endParaRPr>
          </a:p>
        </p:txBody>
      </p:sp>
      <p:sp>
        <p:nvSpPr>
          <p:cNvPr id="10" name="TextBox 9"/>
          <p:cNvSpPr txBox="1"/>
          <p:nvPr/>
        </p:nvSpPr>
        <p:spPr>
          <a:xfrm>
            <a:off x="4876800" y="2398455"/>
            <a:ext cx="3657600"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chemeClr val="bg1"/>
                </a:solidFill>
              </a:rPr>
              <a:t>Substance use or abuse</a:t>
            </a:r>
          </a:p>
          <a:p>
            <a:pPr marL="285750" indent="-285750">
              <a:buFont typeface="Arial" panose="020B0604020202020204" pitchFamily="34" charset="0"/>
              <a:buChar char="•"/>
            </a:pPr>
            <a:r>
              <a:rPr lang="en-US" sz="2000" dirty="0" smtClean="0">
                <a:solidFill>
                  <a:schemeClr val="bg1"/>
                </a:solidFill>
              </a:rPr>
              <a:t>Poor behavior control</a:t>
            </a:r>
          </a:p>
          <a:p>
            <a:pPr marL="285750" indent="-285750">
              <a:buFont typeface="Arial" panose="020B0604020202020204" pitchFamily="34" charset="0"/>
              <a:buChar char="•"/>
            </a:pPr>
            <a:r>
              <a:rPr lang="en-US" sz="2000" dirty="0" smtClean="0">
                <a:solidFill>
                  <a:schemeClr val="bg1"/>
                </a:solidFill>
              </a:rPr>
              <a:t>Poor academic achievement</a:t>
            </a:r>
          </a:p>
          <a:p>
            <a:pPr marL="285750" indent="-285750">
              <a:buFont typeface="Arial" panose="020B0604020202020204" pitchFamily="34" charset="0"/>
              <a:buChar char="•"/>
            </a:pPr>
            <a:r>
              <a:rPr lang="en-US" sz="2000" dirty="0" smtClean="0">
                <a:solidFill>
                  <a:schemeClr val="bg1"/>
                </a:solidFill>
              </a:rPr>
              <a:t>Low parental involvement</a:t>
            </a:r>
          </a:p>
          <a:p>
            <a:pPr marL="285750" indent="-285750">
              <a:buFont typeface="Arial" panose="020B0604020202020204" pitchFamily="34" charset="0"/>
              <a:buChar char="•"/>
            </a:pPr>
            <a:r>
              <a:rPr lang="en-US" sz="2000" dirty="0" smtClean="0">
                <a:solidFill>
                  <a:schemeClr val="bg1"/>
                </a:solidFill>
              </a:rPr>
              <a:t>Association with delinquent peers  or gangs</a:t>
            </a:r>
          </a:p>
          <a:p>
            <a:pPr marL="285750" indent="-285750">
              <a:buFont typeface="Arial" panose="020B0604020202020204" pitchFamily="34" charset="0"/>
              <a:buChar char="•"/>
            </a:pPr>
            <a:r>
              <a:rPr lang="en-US" sz="2000" dirty="0" smtClean="0">
                <a:solidFill>
                  <a:schemeClr val="bg1"/>
                </a:solidFill>
              </a:rPr>
              <a:t>History of violent victimization or exposure to violence</a:t>
            </a:r>
            <a:endParaRPr lang="en-US" sz="2000" dirty="0">
              <a:solidFill>
                <a:schemeClr val="bg1"/>
              </a:solidFill>
            </a:endParaRPr>
          </a:p>
        </p:txBody>
      </p:sp>
    </p:spTree>
    <p:extLst>
      <p:ext uri="{BB962C8B-B14F-4D97-AF65-F5344CB8AC3E}">
        <p14:creationId xmlns:p14="http://schemas.microsoft.com/office/powerpoint/2010/main" val="237656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Increase the number of mentorship programs</a:t>
            </a:r>
          </a:p>
          <a:p>
            <a:r>
              <a:rPr lang="en-US" dirty="0" smtClean="0"/>
              <a:t>Become a mentor</a:t>
            </a:r>
          </a:p>
          <a:p>
            <a:r>
              <a:rPr lang="en-US" dirty="0" smtClean="0"/>
              <a:t>Sponsor a child to join a mentorship program</a:t>
            </a:r>
          </a:p>
          <a:p>
            <a:endParaRPr lang="en-US" dirty="0"/>
          </a:p>
          <a:p>
            <a:pPr marL="0" indent="0">
              <a:buNone/>
            </a:pPr>
            <a:endParaRPr lang="en-US" dirty="0"/>
          </a:p>
        </p:txBody>
      </p:sp>
      <p:sp>
        <p:nvSpPr>
          <p:cNvPr id="4" name="Date Placeholder 3"/>
          <p:cNvSpPr>
            <a:spLocks noGrp="1"/>
          </p:cNvSpPr>
          <p:nvPr>
            <p:ph type="dt" sz="half" idx="10"/>
          </p:nvPr>
        </p:nvSpPr>
        <p:spPr>
          <a:xfrm>
            <a:off x="1219200" y="6356350"/>
            <a:ext cx="3429000" cy="365125"/>
          </a:xfrm>
        </p:spPr>
        <p:txBody>
          <a:bodyPr/>
          <a:lstStyle/>
          <a:p>
            <a:pPr algn="l"/>
            <a:r>
              <a:rPr lang="en-US" dirty="0" smtClean="0">
                <a:solidFill>
                  <a:prstClr val="white">
                    <a:tint val="75000"/>
                  </a:prstClr>
                </a:solidFill>
              </a:rPr>
              <a:t>Joseph H. Lumpkin, Sr., Chief of Police  </a:t>
            </a:r>
          </a:p>
          <a:p>
            <a:pPr algn="l"/>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56BA025-8C93-4A32-A79F-6BF5D1536BB2}" type="slidenum">
              <a:rPr lang="en-US" smtClean="0">
                <a:solidFill>
                  <a:prstClr val="white">
                    <a:tint val="75000"/>
                  </a:prstClr>
                </a:solidFill>
              </a:rPr>
              <a:pPr/>
              <a:t>34</a:t>
            </a:fld>
            <a:endParaRPr lang="en-US" dirty="0">
              <a:solidFill>
                <a:prstClr val="white">
                  <a:tint val="75000"/>
                </a:prstClr>
              </a:solidFill>
            </a:endParaRPr>
          </a:p>
        </p:txBody>
      </p:sp>
      <p:sp>
        <p:nvSpPr>
          <p:cNvPr id="6" name="TextBox 5"/>
          <p:cNvSpPr txBox="1"/>
          <p:nvPr/>
        </p:nvSpPr>
        <p:spPr>
          <a:xfrm>
            <a:off x="457200" y="523231"/>
            <a:ext cx="8229600" cy="522948"/>
          </a:xfrm>
          <a:prstGeom prst="rect">
            <a:avLst/>
          </a:prstGeom>
          <a:solidFill>
            <a:schemeClr val="tx2">
              <a:lumMod val="85000"/>
            </a:schemeClr>
          </a:solidFill>
        </p:spPr>
        <p:txBody>
          <a:bodyPr wrap="square" lIns="91170" tIns="45585" rIns="91170" bIns="45585" rtlCol="0">
            <a:spAutoFit/>
          </a:bodyPr>
          <a:lstStyle/>
          <a:p>
            <a:r>
              <a:rPr lang="en-US" sz="2800" b="1" dirty="0" smtClean="0">
                <a:solidFill>
                  <a:schemeClr val="bg1">
                    <a:lumMod val="95000"/>
                    <a:lumOff val="5000"/>
                  </a:schemeClr>
                </a:solidFill>
                <a:latin typeface="Garamond" panose="02020404030301010803" pitchFamily="18" charset="0"/>
              </a:rPr>
              <a:t>Mentorship – How to Help</a:t>
            </a:r>
            <a:endParaRPr lang="en-US" sz="2800" b="1" dirty="0">
              <a:solidFill>
                <a:schemeClr val="bg1">
                  <a:lumMod val="95000"/>
                  <a:lumOff val="5000"/>
                </a:schemeClr>
              </a:solidFill>
              <a:latin typeface="Garamond" panose="02020404030301010803"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728" y="4191000"/>
            <a:ext cx="2059895" cy="193147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581" y="4470396"/>
            <a:ext cx="2089199" cy="169485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8916" y="3657600"/>
            <a:ext cx="1695665" cy="169566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580" y="3810000"/>
            <a:ext cx="2818325" cy="1850700"/>
          </a:xfrm>
          <a:prstGeom prst="rect">
            <a:avLst/>
          </a:prstGeom>
        </p:spPr>
      </p:pic>
    </p:spTree>
    <p:extLst>
      <p:ext uri="{BB962C8B-B14F-4D97-AF65-F5344CB8AC3E}">
        <p14:creationId xmlns:p14="http://schemas.microsoft.com/office/powerpoint/2010/main" val="177300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95400" y="6356350"/>
            <a:ext cx="3429000" cy="365125"/>
          </a:xfrm>
        </p:spPr>
        <p:txBody>
          <a:bodyPr/>
          <a:lstStyle/>
          <a:p>
            <a:pPr algn="l"/>
            <a:r>
              <a:rPr lang="en-US" dirty="0" smtClean="0">
                <a:solidFill>
                  <a:prstClr val="white">
                    <a:tint val="75000"/>
                  </a:prstClr>
                </a:solidFill>
              </a:rPr>
              <a:t>Joseph H. Lumpkin, Sr., Chief of Police  </a:t>
            </a:r>
          </a:p>
          <a:p>
            <a:pPr algn="l"/>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56BA025-8C93-4A32-A79F-6BF5D1536BB2}" type="slidenum">
              <a:rPr lang="en-US" smtClean="0">
                <a:solidFill>
                  <a:prstClr val="white">
                    <a:tint val="75000"/>
                  </a:prstClr>
                </a:solidFill>
              </a:rPr>
              <a:pPr/>
              <a:t>35</a:t>
            </a:fld>
            <a:endParaRPr lang="en-US" dirty="0">
              <a:solidFill>
                <a:prstClr val="white">
                  <a:tint val="75000"/>
                </a:prstClr>
              </a:solidFill>
            </a:endParaRPr>
          </a:p>
        </p:txBody>
      </p:sp>
      <p:sp>
        <p:nvSpPr>
          <p:cNvPr id="6" name="Content Placeholder 5"/>
          <p:cNvSpPr>
            <a:spLocks noGrp="1"/>
          </p:cNvSpPr>
          <p:nvPr>
            <p:ph idx="1"/>
          </p:nvPr>
        </p:nvSpPr>
        <p:spPr>
          <a:xfrm>
            <a:off x="609599" y="1295400"/>
            <a:ext cx="5638801" cy="4678390"/>
          </a:xfrm>
        </p:spPr>
        <p:txBody>
          <a:bodyPr>
            <a:normAutofit fontScale="77500" lnSpcReduction="20000"/>
          </a:bodyPr>
          <a:lstStyle/>
          <a:p>
            <a:pPr>
              <a:buFont typeface="Wingdings" panose="05000000000000000000" pitchFamily="2" charset="2"/>
              <a:buChar char="Ø"/>
            </a:pPr>
            <a:r>
              <a:rPr lang="en-US" dirty="0" smtClean="0"/>
              <a:t>Goal: Increase the number of successful outcomes for interactions between law enforcement and those with mental </a:t>
            </a:r>
            <a:r>
              <a:rPr lang="en-US" dirty="0" smtClean="0"/>
              <a:t>illness.</a:t>
            </a:r>
            <a:endParaRPr lang="en-US" dirty="0" smtClean="0"/>
          </a:p>
          <a:p>
            <a:pPr>
              <a:buFont typeface="Wingdings" panose="05000000000000000000" pitchFamily="2" charset="2"/>
              <a:buChar char="Ø"/>
            </a:pPr>
            <a:r>
              <a:rPr lang="en-US" dirty="0" smtClean="0"/>
              <a:t>Current National Status: Approximately 25 percent of those killed annually by law enforcement are mental health consumer or in a mental health crisis.</a:t>
            </a:r>
          </a:p>
          <a:p>
            <a:pPr>
              <a:buFont typeface="Wingdings" panose="05000000000000000000" pitchFamily="2" charset="2"/>
              <a:buChar char="Ø"/>
            </a:pPr>
            <a:r>
              <a:rPr lang="en-US" dirty="0" smtClean="0"/>
              <a:t>Benefit: Increase officer and community safety, enhance community-police trust, create sustainable partnerships with mental health professionals.</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2862" y="2438400"/>
            <a:ext cx="2503488" cy="173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457200" y="671154"/>
            <a:ext cx="8229600" cy="399908"/>
          </a:xfrm>
          <a:prstGeom prst="rect">
            <a:avLst/>
          </a:prstGeom>
          <a:solidFill>
            <a:schemeClr val="tx2">
              <a:lumMod val="85000"/>
            </a:schemeClr>
          </a:solidFill>
        </p:spPr>
        <p:txBody>
          <a:bodyPr vert="horz" wrap="square" lIns="91240" tIns="45620" rIns="91240" bIns="45620" rtlCol="0" anchor="ctr">
            <a:spAutoFit/>
          </a:bodyPr>
          <a:lstStyle>
            <a:lvl1pPr algn="ctr" defTabSz="911660" rtl="0" eaLnBrk="1" latinLnBrk="0" hangingPunct="1">
              <a:spcBef>
                <a:spcPct val="0"/>
              </a:spcBef>
              <a:buNone/>
              <a:defRPr sz="4400" kern="1200">
                <a:solidFill>
                  <a:schemeClr val="accent1">
                    <a:lumMod val="50000"/>
                  </a:schemeClr>
                </a:solidFill>
                <a:latin typeface="+mj-lt"/>
                <a:ea typeface="+mj-ea"/>
                <a:cs typeface="+mj-cs"/>
              </a:defRPr>
            </a:lvl1pPr>
          </a:lstStyle>
          <a:p>
            <a:pPr algn="l"/>
            <a:r>
              <a:rPr lang="en-US" sz="2000" b="1" dirty="0" smtClean="0">
                <a:solidFill>
                  <a:schemeClr val="bg1">
                    <a:lumMod val="95000"/>
                    <a:lumOff val="5000"/>
                  </a:schemeClr>
                </a:solidFill>
                <a:latin typeface="Garamond" panose="02020404030301010803" pitchFamily="18" charset="0"/>
                <a:ea typeface="+mn-ea"/>
                <a:cs typeface="+mn-cs"/>
              </a:rPr>
              <a:t>One Mind- IACP Best Practices                                       </a:t>
            </a:r>
            <a:r>
              <a:rPr lang="en-US" sz="2000" b="1" dirty="0" smtClean="0">
                <a:solidFill>
                  <a:schemeClr val="accent3">
                    <a:lumMod val="75000"/>
                  </a:schemeClr>
                </a:solidFill>
                <a:latin typeface="Garamond" panose="02020404030301010803" pitchFamily="18" charset="0"/>
                <a:ea typeface="+mn-ea"/>
                <a:cs typeface="+mn-cs"/>
              </a:rPr>
              <a:t>In Progress</a:t>
            </a:r>
            <a:endParaRPr lang="en-US" sz="2000" b="1" dirty="0">
              <a:solidFill>
                <a:schemeClr val="accent3">
                  <a:lumMod val="75000"/>
                </a:schemeClr>
              </a:solidFill>
              <a:latin typeface="Garamond" panose="02020404030301010803" pitchFamily="18" charset="0"/>
              <a:ea typeface="+mn-ea"/>
              <a:cs typeface="+mn-cs"/>
            </a:endParaRPr>
          </a:p>
        </p:txBody>
      </p:sp>
    </p:spTree>
    <p:extLst>
      <p:ext uri="{BB962C8B-B14F-4D97-AF65-F5344CB8AC3E}">
        <p14:creationId xmlns:p14="http://schemas.microsoft.com/office/powerpoint/2010/main" val="67025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type="body" idx="1"/>
          </p:nvPr>
        </p:nvSpPr>
        <p:spPr>
          <a:xfrm>
            <a:off x="609600" y="2057400"/>
            <a:ext cx="7772400" cy="3581400"/>
          </a:xfrm>
        </p:spPr>
        <p:txBody>
          <a:bodyPr/>
          <a:lstStyle/>
          <a:p>
            <a:pPr marL="607772" indent="-607772" algn="ctr">
              <a:buNone/>
            </a:pPr>
            <a:r>
              <a:rPr lang="en-US" altLang="en-US" dirty="0" smtClean="0"/>
              <a:t> </a:t>
            </a:r>
          </a:p>
        </p:txBody>
      </p:sp>
      <p:sp>
        <p:nvSpPr>
          <p:cNvPr id="30" name="Date Placeholder 1"/>
          <p:cNvSpPr>
            <a:spLocks noGrp="1"/>
          </p:cNvSpPr>
          <p:nvPr>
            <p:ph type="dt" sz="half" idx="10"/>
          </p:nvPr>
        </p:nvSpPr>
        <p:spPr>
          <a:xfrm>
            <a:off x="1066800" y="6400803"/>
            <a:ext cx="4572000" cy="365125"/>
          </a:xfrm>
        </p:spPr>
        <p:txBody>
          <a:bodyPr/>
          <a:lstStyle/>
          <a:p>
            <a:pPr algn="l"/>
            <a:r>
              <a:rPr lang="en-US" dirty="0" smtClean="0">
                <a:solidFill>
                  <a:prstClr val="white">
                    <a:tint val="75000"/>
                  </a:prstClr>
                </a:solidFill>
              </a:rPr>
              <a:t>Joseph H. Lumpkin, Sr., Chief of Police  </a:t>
            </a:r>
            <a:br>
              <a:rPr lang="en-US" dirty="0" smtClean="0">
                <a:solidFill>
                  <a:prstClr val="white">
                    <a:tint val="75000"/>
                  </a:prstClr>
                </a:solidFill>
              </a:rPr>
            </a:br>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8" name="Slide Number Placeholder 7"/>
          <p:cNvSpPr>
            <a:spLocks noGrp="1"/>
          </p:cNvSpPr>
          <p:nvPr>
            <p:ph type="sldNum" sz="quarter" idx="12"/>
          </p:nvPr>
        </p:nvSpPr>
        <p:spPr/>
        <p:txBody>
          <a:bodyPr/>
          <a:lstStyle/>
          <a:p>
            <a:fld id="{956BA025-8C93-4A32-A79F-6BF5D1536BB2}" type="slidenum">
              <a:rPr lang="en-US" smtClean="0">
                <a:solidFill>
                  <a:prstClr val="white">
                    <a:tint val="75000"/>
                  </a:prstClr>
                </a:solidFill>
              </a:rPr>
              <a:pPr/>
              <a:t>36</a:t>
            </a:fld>
            <a:endParaRPr lang="en-US" dirty="0">
              <a:solidFill>
                <a:prstClr val="white">
                  <a:tint val="75000"/>
                </a:prstClr>
              </a:solidFill>
            </a:endParaRPr>
          </a:p>
        </p:txBody>
      </p:sp>
      <p:sp>
        <p:nvSpPr>
          <p:cNvPr id="9" name="TextBox 8"/>
          <p:cNvSpPr txBox="1"/>
          <p:nvPr/>
        </p:nvSpPr>
        <p:spPr>
          <a:xfrm>
            <a:off x="457200" y="1981215"/>
            <a:ext cx="8305800" cy="2308052"/>
          </a:xfrm>
          <a:prstGeom prst="rect">
            <a:avLst/>
          </a:prstGeom>
          <a:noFill/>
        </p:spPr>
        <p:txBody>
          <a:bodyPr wrap="square" lIns="91170" tIns="45585" rIns="91170" bIns="45585" rtlCol="0">
            <a:spAutoFit/>
          </a:bodyPr>
          <a:lstStyle/>
          <a:p>
            <a:pPr algn="ctr"/>
            <a:r>
              <a:rPr lang="en-US" sz="7200" dirty="0" smtClean="0">
                <a:solidFill>
                  <a:schemeClr val="bg1"/>
                </a:solidFill>
              </a:rPr>
              <a:t>Recruiting </a:t>
            </a:r>
            <a:r>
              <a:rPr lang="en-US" sz="7200" dirty="0">
                <a:solidFill>
                  <a:schemeClr val="bg1"/>
                </a:solidFill>
              </a:rPr>
              <a:t>&amp; </a:t>
            </a:r>
            <a:r>
              <a:rPr lang="en-US" sz="7200" dirty="0" smtClean="0">
                <a:solidFill>
                  <a:schemeClr val="bg1"/>
                </a:solidFill>
              </a:rPr>
              <a:t>Retention</a:t>
            </a:r>
            <a:endParaRPr lang="en-US" sz="7200" dirty="0">
              <a:solidFill>
                <a:schemeClr val="bg1"/>
              </a:solidFill>
            </a:endParaRPr>
          </a:p>
        </p:txBody>
      </p:sp>
    </p:spTree>
    <p:extLst>
      <p:ext uri="{BB962C8B-B14F-4D97-AF65-F5344CB8AC3E}">
        <p14:creationId xmlns:p14="http://schemas.microsoft.com/office/powerpoint/2010/main" val="308179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6BA025-8C93-4A32-A79F-6BF5D1536BB2}" type="slidenum">
              <a:rPr lang="en-US" smtClean="0">
                <a:solidFill>
                  <a:prstClr val="white">
                    <a:tint val="75000"/>
                  </a:prstClr>
                </a:solidFill>
              </a:rPr>
              <a:pPr/>
              <a:t>37</a:t>
            </a:fld>
            <a:endParaRPr lang="en-US" dirty="0">
              <a:solidFill>
                <a:prstClr val="white">
                  <a:tint val="75000"/>
                </a:prstClr>
              </a:solidFill>
            </a:endParaRPr>
          </a:p>
        </p:txBody>
      </p:sp>
      <p:sp>
        <p:nvSpPr>
          <p:cNvPr id="8" name="Subtitle 9"/>
          <p:cNvSpPr txBox="1">
            <a:spLocks/>
          </p:cNvSpPr>
          <p:nvPr/>
        </p:nvSpPr>
        <p:spPr>
          <a:xfrm>
            <a:off x="3657600" y="4495800"/>
            <a:ext cx="5334000" cy="609600"/>
          </a:xfrm>
          <a:prstGeom prst="rect">
            <a:avLst/>
          </a:prstGeom>
        </p:spPr>
        <p:txBody>
          <a:bodyPr lIns="91220" tIns="45610" rIns="91220" bIns="45610"/>
          <a:lstStyle/>
          <a:p>
            <a:pPr marL="342064" indent="-342064" defTabSz="912167">
              <a:spcBef>
                <a:spcPct val="20000"/>
              </a:spcBef>
              <a:defRPr/>
            </a:pPr>
            <a:endParaRPr lang="en-US" sz="3200" dirty="0">
              <a:solidFill>
                <a:prstClr val="black">
                  <a:lumMod val="65000"/>
                  <a:lumOff val="35000"/>
                </a:prstClr>
              </a:solidFill>
            </a:endParaRPr>
          </a:p>
        </p:txBody>
      </p:sp>
      <p:sp>
        <p:nvSpPr>
          <p:cNvPr id="6" name="TextBox 5"/>
          <p:cNvSpPr txBox="1"/>
          <p:nvPr/>
        </p:nvSpPr>
        <p:spPr>
          <a:xfrm>
            <a:off x="457200" y="523229"/>
            <a:ext cx="7467600" cy="522998"/>
          </a:xfrm>
          <a:prstGeom prst="rect">
            <a:avLst/>
          </a:prstGeom>
          <a:solidFill>
            <a:schemeClr val="tx2">
              <a:lumMod val="85000"/>
            </a:schemeClr>
          </a:solidFill>
        </p:spPr>
        <p:txBody>
          <a:bodyPr wrap="square" lIns="91220" tIns="45610" rIns="91220" bIns="45610" rtlCol="0">
            <a:spAutoFit/>
          </a:bodyPr>
          <a:lstStyle/>
          <a:p>
            <a:pPr defTabSz="912167"/>
            <a:r>
              <a:rPr lang="en-US" sz="2800" b="1" dirty="0">
                <a:solidFill>
                  <a:prstClr val="black">
                    <a:lumMod val="95000"/>
                    <a:lumOff val="5000"/>
                  </a:prstClr>
                </a:solidFill>
                <a:latin typeface="Garamond" panose="02020404030301010803" pitchFamily="18" charset="0"/>
              </a:rPr>
              <a:t>Retention</a:t>
            </a:r>
          </a:p>
        </p:txBody>
      </p:sp>
      <p:sp>
        <p:nvSpPr>
          <p:cNvPr id="10" name="Date Placeholder 1"/>
          <p:cNvSpPr>
            <a:spLocks noGrp="1"/>
          </p:cNvSpPr>
          <p:nvPr>
            <p:ph type="dt" sz="half" idx="10"/>
          </p:nvPr>
        </p:nvSpPr>
        <p:spPr>
          <a:xfrm>
            <a:off x="1066800" y="6382645"/>
            <a:ext cx="4572000" cy="365125"/>
          </a:xfrm>
        </p:spPr>
        <p:txBody>
          <a:bodyPr/>
          <a:lstStyle/>
          <a:p>
            <a:r>
              <a:rPr lang="en-US" dirty="0" smtClean="0">
                <a:solidFill>
                  <a:prstClr val="white">
                    <a:tint val="75000"/>
                  </a:prstClr>
                </a:solidFill>
              </a:rPr>
              <a:t>Joseph H. Lumpkin, Sr., Chief of Police  </a:t>
            </a:r>
            <a:br>
              <a:rPr lang="en-US" dirty="0" smtClean="0">
                <a:solidFill>
                  <a:prstClr val="white">
                    <a:tint val="75000"/>
                  </a:prstClr>
                </a:solidFill>
              </a:rPr>
            </a:br>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3" name="TextBox 2"/>
          <p:cNvSpPr txBox="1"/>
          <p:nvPr/>
        </p:nvSpPr>
        <p:spPr>
          <a:xfrm>
            <a:off x="533400" y="2990671"/>
            <a:ext cx="1940442" cy="1200329"/>
          </a:xfrm>
          <a:prstGeom prst="rect">
            <a:avLst/>
          </a:prstGeom>
          <a:noFill/>
        </p:spPr>
        <p:txBody>
          <a:bodyPr wrap="square" rtlCol="0">
            <a:spAutoFit/>
          </a:bodyPr>
          <a:lstStyle/>
          <a:p>
            <a:r>
              <a:rPr lang="en-US" b="1" dirty="0" smtClean="0">
                <a:solidFill>
                  <a:schemeClr val="bg1"/>
                </a:solidFill>
              </a:rPr>
              <a:t>2017 Totals</a:t>
            </a:r>
          </a:p>
          <a:p>
            <a:r>
              <a:rPr lang="en-US" dirty="0" smtClean="0">
                <a:solidFill>
                  <a:schemeClr val="bg1"/>
                </a:solidFill>
              </a:rPr>
              <a:t>Resign: 74</a:t>
            </a:r>
          </a:p>
          <a:p>
            <a:r>
              <a:rPr lang="en-US" dirty="0" smtClean="0">
                <a:solidFill>
                  <a:schemeClr val="bg1"/>
                </a:solidFill>
              </a:rPr>
              <a:t>Retire: 13</a:t>
            </a:r>
          </a:p>
          <a:p>
            <a:r>
              <a:rPr lang="en-US" dirty="0" smtClean="0">
                <a:solidFill>
                  <a:schemeClr val="bg1"/>
                </a:solidFill>
              </a:rPr>
              <a:t>Termination: 33</a:t>
            </a:r>
            <a:endParaRPr lang="en-US" dirty="0">
              <a:solidFill>
                <a:schemeClr val="bg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231605"/>
            <a:ext cx="5715000" cy="4410075"/>
          </a:xfrm>
          <a:prstGeom prst="rect">
            <a:avLst/>
          </a:prstGeom>
        </p:spPr>
      </p:pic>
    </p:spTree>
    <p:extLst>
      <p:ext uri="{BB962C8B-B14F-4D97-AF65-F5344CB8AC3E}">
        <p14:creationId xmlns:p14="http://schemas.microsoft.com/office/powerpoint/2010/main" val="95572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91" name="OTLSHAPE_TB_00000000000000000000000000000000_LeftEndCaps" hidden="1"/>
          <p:cNvSpPr txBox="1"/>
          <p:nvPr>
            <p:custDataLst>
              <p:tags r:id="rId2"/>
            </p:custDataLst>
          </p:nvPr>
        </p:nvSpPr>
        <p:spPr>
          <a:xfrm>
            <a:off x="254000" y="5166530"/>
            <a:ext cx="469900" cy="279061"/>
          </a:xfrm>
          <a:prstGeom prst="rect">
            <a:avLst/>
          </a:prstGeom>
          <a:noFill/>
        </p:spPr>
        <p:txBody>
          <a:bodyPr vert="horz" wrap="none" lIns="0" tIns="0" rIns="0" bIns="0" rtlCol="0" anchor="ctr" anchorCtr="0">
            <a:spAutoFit/>
          </a:bodyPr>
          <a:lstStyle/>
          <a:p>
            <a:pPr algn="ctr"/>
            <a:r>
              <a:rPr lang="en-US" b="1" dirty="0" smtClean="0">
                <a:solidFill>
                  <a:srgbClr val="ED7D31"/>
                </a:solidFill>
                <a:latin typeface="Calibri"/>
              </a:rPr>
              <a:t>2016</a:t>
            </a:r>
            <a:endParaRPr lang="en-US" b="1" dirty="0">
              <a:solidFill>
                <a:srgbClr val="ED7D31"/>
              </a:solidFill>
              <a:latin typeface="Calibri"/>
            </a:endParaRPr>
          </a:p>
        </p:txBody>
      </p:sp>
      <p:sp>
        <p:nvSpPr>
          <p:cNvPr id="25592" name="OTLSHAPE_TB_00000000000000000000000000000000_RightEndCaps" hidden="1"/>
          <p:cNvSpPr txBox="1"/>
          <p:nvPr>
            <p:custDataLst>
              <p:tags r:id="rId3"/>
            </p:custDataLst>
          </p:nvPr>
        </p:nvSpPr>
        <p:spPr>
          <a:xfrm>
            <a:off x="8426534" y="5166530"/>
            <a:ext cx="469900" cy="279061"/>
          </a:xfrm>
          <a:prstGeom prst="rect">
            <a:avLst/>
          </a:prstGeom>
          <a:noFill/>
        </p:spPr>
        <p:txBody>
          <a:bodyPr vert="horz" wrap="none" lIns="0" tIns="0" rIns="0" bIns="0" rtlCol="0" anchor="ctr" anchorCtr="0">
            <a:spAutoFit/>
          </a:bodyPr>
          <a:lstStyle/>
          <a:p>
            <a:pPr algn="ctr"/>
            <a:r>
              <a:rPr lang="en-US" b="1" dirty="0" smtClean="0">
                <a:solidFill>
                  <a:srgbClr val="ED7D31"/>
                </a:solidFill>
                <a:latin typeface="Calibri"/>
              </a:rPr>
              <a:t>2017</a:t>
            </a:r>
            <a:endParaRPr lang="en-US" b="1" dirty="0">
              <a:solidFill>
                <a:srgbClr val="ED7D31"/>
              </a:solidFill>
              <a:latin typeface="Calibri"/>
            </a:endParaRPr>
          </a:p>
        </p:txBody>
      </p:sp>
      <p:cxnSp>
        <p:nvCxnSpPr>
          <p:cNvPr id="25620" name="OTLSHAPE_T_32dee0f9c7c048c8bbf6ef400ee04aea_LeftVerticalConnector1" hidden="1"/>
          <p:cNvCxnSpPr/>
          <p:nvPr>
            <p:custDataLst>
              <p:tags r:id="rId4"/>
            </p:custDataLst>
          </p:nvPr>
        </p:nvCxnSpPr>
        <p:spPr>
          <a:xfrm>
            <a:off x="1150628" y="725170"/>
            <a:ext cx="0" cy="12336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21" name="OTLSHAPE_T_32dee0f9c7c048c8bbf6ef400ee04aea_LeftVerticalConnector2" hidden="1"/>
          <p:cNvCxnSpPr/>
          <p:nvPr>
            <p:custDataLst>
              <p:tags r:id="rId5"/>
            </p:custDataLst>
          </p:nvPr>
        </p:nvCxnSpPr>
        <p:spPr>
          <a:xfrm>
            <a:off x="1150628" y="1019048"/>
            <a:ext cx="0" cy="455338"/>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22" name="OTLSHAPE_T_32dee0f9c7c048c8bbf6ef400ee04aea_LeftVerticalConnector3" hidden="1"/>
          <p:cNvCxnSpPr/>
          <p:nvPr>
            <p:custDataLst>
              <p:tags r:id="rId6"/>
            </p:custDataLst>
          </p:nvPr>
        </p:nvCxnSpPr>
        <p:spPr>
          <a:xfrm>
            <a:off x="1150628" y="1691429"/>
            <a:ext cx="0" cy="3487631"/>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26" name="OTLSHAPE_T_17a9067afe934effac3ad212b4738415_LeftVerticalConnector1" hidden="1"/>
          <p:cNvCxnSpPr/>
          <p:nvPr>
            <p:custDataLst>
              <p:tags r:id="rId7"/>
            </p:custDataLst>
          </p:nvPr>
        </p:nvCxnSpPr>
        <p:spPr>
          <a:xfrm>
            <a:off x="1319018" y="933789"/>
            <a:ext cx="0" cy="540597"/>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27" name="OTLSHAPE_T_17a9067afe934effac3ad212b4738415_LeftVerticalConnector2" hidden="1"/>
          <p:cNvCxnSpPr/>
          <p:nvPr>
            <p:custDataLst>
              <p:tags r:id="rId8"/>
            </p:custDataLst>
          </p:nvPr>
        </p:nvCxnSpPr>
        <p:spPr>
          <a:xfrm>
            <a:off x="1319018" y="1691429"/>
            <a:ext cx="0" cy="246718"/>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28" name="OTLSHAPE_T_17a9067afe934effac3ad212b4738415_LeftVerticalConnector3" hidden="1"/>
          <p:cNvCxnSpPr/>
          <p:nvPr>
            <p:custDataLst>
              <p:tags r:id="rId9"/>
            </p:custDataLst>
          </p:nvPr>
        </p:nvCxnSpPr>
        <p:spPr>
          <a:xfrm>
            <a:off x="1319018" y="2108666"/>
            <a:ext cx="0" cy="3070394"/>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48" name="OTLSHAPE_T_0db5cf98efc542d2bc9d8d2d2bc3b016_LeftVerticalConnector1" hidden="1"/>
          <p:cNvCxnSpPr/>
          <p:nvPr>
            <p:custDataLst>
              <p:tags r:id="rId10"/>
            </p:custDataLst>
          </p:nvPr>
        </p:nvCxnSpPr>
        <p:spPr>
          <a:xfrm>
            <a:off x="3370310" y="1351026"/>
            <a:ext cx="0" cy="168381"/>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49" name="OTLSHAPE_T_0db5cf98efc542d2bc9d8d2d2bc3b016_LeftVerticalConnector2" hidden="1"/>
          <p:cNvCxnSpPr/>
          <p:nvPr>
            <p:custDataLst>
              <p:tags r:id="rId11"/>
            </p:custDataLst>
          </p:nvPr>
        </p:nvCxnSpPr>
        <p:spPr>
          <a:xfrm>
            <a:off x="3370310" y="1646407"/>
            <a:ext cx="0" cy="962618"/>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50" name="OTLSHAPE_T_0db5cf98efc542d2bc9d8d2d2bc3b016_LeftVerticalConnector3" hidden="1"/>
          <p:cNvCxnSpPr/>
          <p:nvPr>
            <p:custDataLst>
              <p:tags r:id="rId12"/>
            </p:custDataLst>
          </p:nvPr>
        </p:nvCxnSpPr>
        <p:spPr>
          <a:xfrm>
            <a:off x="3370310" y="2736025"/>
            <a:ext cx="0" cy="90868"/>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51" name="OTLSHAPE_T_0db5cf98efc542d2bc9d8d2d2bc3b016_LeftVerticalConnector4" hidden="1"/>
          <p:cNvCxnSpPr/>
          <p:nvPr>
            <p:custDataLst>
              <p:tags r:id="rId13"/>
            </p:custDataLst>
          </p:nvPr>
        </p:nvCxnSpPr>
        <p:spPr>
          <a:xfrm>
            <a:off x="3370310" y="2981918"/>
            <a:ext cx="0" cy="67606"/>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52" name="OTLSHAPE_T_0db5cf98efc542d2bc9d8d2d2bc3b016_LeftVerticalConnector6" hidden="1"/>
          <p:cNvCxnSpPr/>
          <p:nvPr>
            <p:custDataLst>
              <p:tags r:id="rId14"/>
            </p:custDataLst>
          </p:nvPr>
        </p:nvCxnSpPr>
        <p:spPr>
          <a:xfrm>
            <a:off x="3370310" y="3406902"/>
            <a:ext cx="0" cy="246719"/>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53" name="OTLSHAPE_T_0db5cf98efc542d2bc9d8d2d2bc3b016_LeftVerticalConnector9" hidden="1"/>
          <p:cNvCxnSpPr/>
          <p:nvPr>
            <p:custDataLst>
              <p:tags r:id="rId15"/>
            </p:custDataLst>
          </p:nvPr>
        </p:nvCxnSpPr>
        <p:spPr>
          <a:xfrm>
            <a:off x="3370310" y="4287901"/>
            <a:ext cx="0" cy="891159"/>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54" name="OTLSHAPE_T_0db5cf98efc542d2bc9d8d2d2bc3b016_RightVerticalConnector1" hidden="1"/>
          <p:cNvCxnSpPr/>
          <p:nvPr>
            <p:custDataLst>
              <p:tags r:id="rId16"/>
            </p:custDataLst>
          </p:nvPr>
        </p:nvCxnSpPr>
        <p:spPr>
          <a:xfrm>
            <a:off x="4977666" y="1351026"/>
            <a:ext cx="0" cy="168381"/>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55" name="OTLSHAPE_T_0db5cf98efc542d2bc9d8d2d2bc3b016_RightVerticalConnector2" hidden="1"/>
          <p:cNvCxnSpPr/>
          <p:nvPr>
            <p:custDataLst>
              <p:tags r:id="rId17"/>
            </p:custDataLst>
          </p:nvPr>
        </p:nvCxnSpPr>
        <p:spPr>
          <a:xfrm>
            <a:off x="4977666" y="1646407"/>
            <a:ext cx="0" cy="508106"/>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56" name="OTLSHAPE_T_0db5cf98efc542d2bc9d8d2d2bc3b016_RightVerticalConnector3" hidden="1"/>
          <p:cNvCxnSpPr/>
          <p:nvPr>
            <p:custDataLst>
              <p:tags r:id="rId18"/>
            </p:custDataLst>
          </p:nvPr>
        </p:nvCxnSpPr>
        <p:spPr>
          <a:xfrm>
            <a:off x="4977666" y="2309538"/>
            <a:ext cx="0" cy="67606"/>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57" name="OTLSHAPE_T_0db5cf98efc542d2bc9d8d2d2bc3b016_RightVerticalConnector4" hidden="1"/>
          <p:cNvCxnSpPr/>
          <p:nvPr>
            <p:custDataLst>
              <p:tags r:id="rId19"/>
            </p:custDataLst>
          </p:nvPr>
        </p:nvCxnSpPr>
        <p:spPr>
          <a:xfrm>
            <a:off x="4977666" y="2504144"/>
            <a:ext cx="0" cy="104881"/>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58" name="OTLSHAPE_T_0db5cf98efc542d2bc9d8d2d2bc3b016_RightVerticalConnector5" hidden="1"/>
          <p:cNvCxnSpPr/>
          <p:nvPr>
            <p:custDataLst>
              <p:tags r:id="rId20"/>
            </p:custDataLst>
          </p:nvPr>
        </p:nvCxnSpPr>
        <p:spPr>
          <a:xfrm>
            <a:off x="4977666" y="2736025"/>
            <a:ext cx="0" cy="508105"/>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59" name="OTLSHAPE_T_0db5cf98efc542d2bc9d8d2d2bc3b016_RightVerticalConnector6" hidden="1"/>
          <p:cNvCxnSpPr/>
          <p:nvPr>
            <p:custDataLst>
              <p:tags r:id="rId21"/>
            </p:custDataLst>
          </p:nvPr>
        </p:nvCxnSpPr>
        <p:spPr>
          <a:xfrm>
            <a:off x="4977666" y="3399155"/>
            <a:ext cx="0" cy="67607"/>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60" name="OTLSHAPE_T_0db5cf98efc542d2bc9d8d2d2bc3b016_RightVerticalConnector7" hidden="1"/>
          <p:cNvCxnSpPr/>
          <p:nvPr>
            <p:custDataLst>
              <p:tags r:id="rId22"/>
            </p:custDataLst>
          </p:nvPr>
        </p:nvCxnSpPr>
        <p:spPr>
          <a:xfrm>
            <a:off x="4977666" y="3593762"/>
            <a:ext cx="0" cy="10488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61" name="OTLSHAPE_T_0db5cf98efc542d2bc9d8d2d2bc3b016_RightVerticalConnector8" hidden="1"/>
          <p:cNvCxnSpPr/>
          <p:nvPr>
            <p:custDataLst>
              <p:tags r:id="rId23"/>
            </p:custDataLst>
          </p:nvPr>
        </p:nvCxnSpPr>
        <p:spPr>
          <a:xfrm>
            <a:off x="4977666" y="3825642"/>
            <a:ext cx="0" cy="31350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62" name="OTLSHAPE_T_0db5cf98efc542d2bc9d8d2d2bc3b016_RightVerticalConnector10" hidden="1"/>
          <p:cNvCxnSpPr/>
          <p:nvPr>
            <p:custDataLst>
              <p:tags r:id="rId24"/>
            </p:custDataLst>
          </p:nvPr>
        </p:nvCxnSpPr>
        <p:spPr>
          <a:xfrm>
            <a:off x="4977666" y="4496520"/>
            <a:ext cx="0" cy="68254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76" name="OTLSHAPE_T_b117b5d9219844528d7d8fd9e4c2b319_RightVerticalConnector1" hidden="1"/>
          <p:cNvCxnSpPr/>
          <p:nvPr>
            <p:custDataLst>
              <p:tags r:id="rId25"/>
            </p:custDataLst>
          </p:nvPr>
        </p:nvCxnSpPr>
        <p:spPr>
          <a:xfrm>
            <a:off x="3370310" y="2023407"/>
            <a:ext cx="0" cy="585618"/>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77" name="OTLSHAPE_T_b117b5d9219844528d7d8fd9e4c2b319_RightVerticalConnector2" hidden="1"/>
          <p:cNvCxnSpPr/>
          <p:nvPr>
            <p:custDataLst>
              <p:tags r:id="rId26"/>
            </p:custDataLst>
          </p:nvPr>
        </p:nvCxnSpPr>
        <p:spPr>
          <a:xfrm>
            <a:off x="3370310" y="2736025"/>
            <a:ext cx="0" cy="90868"/>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78" name="OTLSHAPE_T_b117b5d9219844528d7d8fd9e4c2b319_RightVerticalConnector3" hidden="1"/>
          <p:cNvCxnSpPr/>
          <p:nvPr>
            <p:custDataLst>
              <p:tags r:id="rId27"/>
            </p:custDataLst>
          </p:nvPr>
        </p:nvCxnSpPr>
        <p:spPr>
          <a:xfrm>
            <a:off x="3370310" y="2981918"/>
            <a:ext cx="0" cy="67606"/>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79" name="OTLSHAPE_T_b117b5d9219844528d7d8fd9e4c2b319_RightVerticalConnector5" hidden="1"/>
          <p:cNvCxnSpPr/>
          <p:nvPr>
            <p:custDataLst>
              <p:tags r:id="rId28"/>
            </p:custDataLst>
          </p:nvPr>
        </p:nvCxnSpPr>
        <p:spPr>
          <a:xfrm>
            <a:off x="3370310" y="3406902"/>
            <a:ext cx="0" cy="246719"/>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680" name="OTLSHAPE_T_b117b5d9219844528d7d8fd9e4c2b319_RightVerticalConnector8" hidden="1"/>
          <p:cNvCxnSpPr/>
          <p:nvPr>
            <p:custDataLst>
              <p:tags r:id="rId29"/>
            </p:custDataLst>
          </p:nvPr>
        </p:nvCxnSpPr>
        <p:spPr>
          <a:xfrm>
            <a:off x="3370310" y="4287901"/>
            <a:ext cx="0" cy="891159"/>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700" name="OTLSHAPE_T_43c9c8977d2b4b13bc89b413fb0031e4_RightVerticalConnector1" hidden="1"/>
          <p:cNvCxnSpPr/>
          <p:nvPr>
            <p:custDataLst>
              <p:tags r:id="rId30"/>
            </p:custDataLst>
          </p:nvPr>
        </p:nvCxnSpPr>
        <p:spPr>
          <a:xfrm>
            <a:off x="5834923" y="2440644"/>
            <a:ext cx="0" cy="168381"/>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701" name="OTLSHAPE_T_43c9c8977d2b4b13bc89b413fb0031e4_RightVerticalConnector2" hidden="1"/>
          <p:cNvCxnSpPr/>
          <p:nvPr>
            <p:custDataLst>
              <p:tags r:id="rId31"/>
            </p:custDataLst>
          </p:nvPr>
        </p:nvCxnSpPr>
        <p:spPr>
          <a:xfrm>
            <a:off x="5834923" y="2736025"/>
            <a:ext cx="0" cy="730737"/>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702" name="OTLSHAPE_T_43c9c8977d2b4b13bc89b413fb0031e4_RightVerticalConnector3" hidden="1"/>
          <p:cNvCxnSpPr/>
          <p:nvPr>
            <p:custDataLst>
              <p:tags r:id="rId32"/>
            </p:custDataLst>
          </p:nvPr>
        </p:nvCxnSpPr>
        <p:spPr>
          <a:xfrm>
            <a:off x="5834923" y="3593762"/>
            <a:ext cx="0" cy="10488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703" name="OTLSHAPE_T_43c9c8977d2b4b13bc89b413fb0031e4_RightVerticalConnector4" hidden="1"/>
          <p:cNvCxnSpPr/>
          <p:nvPr>
            <p:custDataLst>
              <p:tags r:id="rId33"/>
            </p:custDataLst>
          </p:nvPr>
        </p:nvCxnSpPr>
        <p:spPr>
          <a:xfrm>
            <a:off x="5834923" y="3825642"/>
            <a:ext cx="0" cy="299488"/>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704" name="OTLSHAPE_T_43c9c8977d2b4b13bc89b413fb0031e4_RightVerticalConnector5" hidden="1"/>
          <p:cNvCxnSpPr/>
          <p:nvPr>
            <p:custDataLst>
              <p:tags r:id="rId34"/>
            </p:custDataLst>
          </p:nvPr>
        </p:nvCxnSpPr>
        <p:spPr>
          <a:xfrm>
            <a:off x="5834923" y="4280154"/>
            <a:ext cx="0" cy="67607"/>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705" name="OTLSHAPE_T_43c9c8977d2b4b13bc89b413fb0031e4_RightVerticalConnector6" hidden="1"/>
          <p:cNvCxnSpPr/>
          <p:nvPr>
            <p:custDataLst>
              <p:tags r:id="rId35"/>
            </p:custDataLst>
          </p:nvPr>
        </p:nvCxnSpPr>
        <p:spPr>
          <a:xfrm>
            <a:off x="5834923" y="4474761"/>
            <a:ext cx="0" cy="704299"/>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714" name="OTLSHAPE_T_9c4d8b0b539a4ca8bb872fcf0b14c789_LeftVerticalConnector1" hidden="1"/>
          <p:cNvCxnSpPr/>
          <p:nvPr>
            <p:custDataLst>
              <p:tags r:id="rId36"/>
            </p:custDataLst>
          </p:nvPr>
        </p:nvCxnSpPr>
        <p:spPr>
          <a:xfrm>
            <a:off x="2543670" y="2904405"/>
            <a:ext cx="0" cy="123360"/>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715" name="OTLSHAPE_T_9c4d8b0b539a4ca8bb872fcf0b14c789_LeftVerticalConnector2" hidden="1"/>
          <p:cNvCxnSpPr/>
          <p:nvPr>
            <p:custDataLst>
              <p:tags r:id="rId37"/>
            </p:custDataLst>
          </p:nvPr>
        </p:nvCxnSpPr>
        <p:spPr>
          <a:xfrm>
            <a:off x="2543670" y="3198284"/>
            <a:ext cx="0" cy="455337"/>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716" name="OTLSHAPE_T_9c4d8b0b539a4ca8bb872fcf0b14c789_LeftVerticalConnector3" hidden="1"/>
          <p:cNvCxnSpPr/>
          <p:nvPr>
            <p:custDataLst>
              <p:tags r:id="rId38"/>
            </p:custDataLst>
          </p:nvPr>
        </p:nvCxnSpPr>
        <p:spPr>
          <a:xfrm>
            <a:off x="2543670" y="3870664"/>
            <a:ext cx="0" cy="1308396"/>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719" name="OTLSHAPE_T_7fb7cc3e1e2e45d28d88d0c977703ce1_LeftVerticalConnector1" hidden="1"/>
          <p:cNvCxnSpPr/>
          <p:nvPr>
            <p:custDataLst>
              <p:tags r:id="rId39"/>
            </p:custDataLst>
          </p:nvPr>
        </p:nvCxnSpPr>
        <p:spPr>
          <a:xfrm>
            <a:off x="2712060" y="3113024"/>
            <a:ext cx="0" cy="540597"/>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720" name="OTLSHAPE_T_7fb7cc3e1e2e45d28d88d0c977703ce1_LeftVerticalConnector2" hidden="1"/>
          <p:cNvCxnSpPr/>
          <p:nvPr>
            <p:custDataLst>
              <p:tags r:id="rId40"/>
            </p:custDataLst>
          </p:nvPr>
        </p:nvCxnSpPr>
        <p:spPr>
          <a:xfrm>
            <a:off x="2712060" y="3870664"/>
            <a:ext cx="0" cy="1308396"/>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743" name="OTLSHAPE_T_529f06d479154042be73f6e9ff6d6ceb_LeftVerticalConnector1" hidden="1"/>
          <p:cNvCxnSpPr/>
          <p:nvPr>
            <p:custDataLst>
              <p:tags r:id="rId41"/>
            </p:custDataLst>
          </p:nvPr>
        </p:nvCxnSpPr>
        <p:spPr>
          <a:xfrm>
            <a:off x="3936712" y="3994023"/>
            <a:ext cx="0" cy="123359"/>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744" name="OTLSHAPE_T_529f06d479154042be73f6e9ff6d6ceb_LeftVerticalConnector2" hidden="1"/>
          <p:cNvCxnSpPr/>
          <p:nvPr>
            <p:custDataLst>
              <p:tags r:id="rId42"/>
            </p:custDataLst>
          </p:nvPr>
        </p:nvCxnSpPr>
        <p:spPr>
          <a:xfrm>
            <a:off x="3936712" y="4287901"/>
            <a:ext cx="0" cy="891159"/>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25746" name="OTLSHAPE_T_84e94805d88b4eb38d17f1bb69b252a4_LeftVerticalConnector1" hidden="1"/>
          <p:cNvCxnSpPr/>
          <p:nvPr>
            <p:custDataLst>
              <p:tags r:id="rId43"/>
            </p:custDataLst>
          </p:nvPr>
        </p:nvCxnSpPr>
        <p:spPr>
          <a:xfrm>
            <a:off x="4074485" y="4202642"/>
            <a:ext cx="0" cy="976418"/>
          </a:xfrm>
          <a:prstGeom prst="line">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25754" name="OTLSHAPE_M_b918d495d6f149d3af1a82acc0f25aaa_Title"/>
          <p:cNvSpPr txBox="1"/>
          <p:nvPr>
            <p:custDataLst>
              <p:tags r:id="rId44"/>
            </p:custDataLst>
          </p:nvPr>
        </p:nvSpPr>
        <p:spPr>
          <a:xfrm>
            <a:off x="3860106" y="6294274"/>
            <a:ext cx="825500" cy="248073"/>
          </a:xfrm>
          <a:prstGeom prst="rect">
            <a:avLst/>
          </a:prstGeom>
          <a:noFill/>
        </p:spPr>
        <p:txBody>
          <a:bodyPr vert="horz" wrap="square" lIns="0" tIns="0" rIns="0" bIns="0" rtlCol="0" anchor="ctr" anchorCtr="0">
            <a:spAutoFit/>
          </a:bodyPr>
          <a:lstStyle/>
          <a:p>
            <a:pPr algn="ctr"/>
            <a:r>
              <a:rPr lang="en-US" sz="800" spc="-2" dirty="0" smtClean="0">
                <a:solidFill>
                  <a:schemeClr val="dk1"/>
                </a:solidFill>
                <a:latin typeface="Calibri"/>
              </a:rPr>
              <a:t>June Class on Patrol</a:t>
            </a:r>
          </a:p>
          <a:p>
            <a:pPr algn="ctr"/>
            <a:r>
              <a:rPr lang="en-US" sz="800" spc="-2" dirty="0" smtClean="0">
                <a:solidFill>
                  <a:schemeClr val="dk1"/>
                </a:solidFill>
                <a:latin typeface="Calibri"/>
              </a:rPr>
              <a:t>15 officers</a:t>
            </a:r>
            <a:endParaRPr lang="en-US" sz="800" spc="-2" dirty="0">
              <a:solidFill>
                <a:schemeClr val="dk1"/>
              </a:solidFill>
              <a:latin typeface="Calibri"/>
            </a:endParaRPr>
          </a:p>
        </p:txBody>
      </p:sp>
      <p:sp>
        <p:nvSpPr>
          <p:cNvPr id="25755" name="OTLSHAPE_M_b918d495d6f149d3af1a82acc0f25aaa_Date"/>
          <p:cNvSpPr txBox="1"/>
          <p:nvPr>
            <p:custDataLst>
              <p:tags r:id="rId45"/>
            </p:custDataLst>
          </p:nvPr>
        </p:nvSpPr>
        <p:spPr>
          <a:xfrm>
            <a:off x="4132034" y="6144837"/>
            <a:ext cx="279400" cy="124037"/>
          </a:xfrm>
          <a:prstGeom prst="rect">
            <a:avLst/>
          </a:prstGeom>
          <a:noFill/>
        </p:spPr>
        <p:txBody>
          <a:bodyPr vert="horz" wrap="square" lIns="0" tIns="0" rIns="0" bIns="0" rtlCol="0" anchor="ctr" anchorCtr="0">
            <a:noAutofit/>
          </a:bodyPr>
          <a:lstStyle/>
          <a:p>
            <a:pPr algn="ctr"/>
            <a:r>
              <a:rPr lang="en-US" sz="800" dirty="0" smtClean="0">
                <a:solidFill>
                  <a:schemeClr val="dk1"/>
                </a:solidFill>
                <a:latin typeface="Calibri"/>
              </a:rPr>
              <a:t>Oct 10</a:t>
            </a:r>
            <a:endParaRPr lang="en-US" sz="800" dirty="0">
              <a:solidFill>
                <a:schemeClr val="dk1"/>
              </a:solidFill>
              <a:latin typeface="Calibri"/>
            </a:endParaRPr>
          </a:p>
        </p:txBody>
      </p:sp>
      <p:sp>
        <p:nvSpPr>
          <p:cNvPr id="25764" name="OTLSHAPE_T_2d3bcfd7a61342d99eac4fa973373f89_ShapePercentage" hidden="1"/>
          <p:cNvSpPr/>
          <p:nvPr>
            <p:custDataLst>
              <p:tags r:id="rId46"/>
            </p:custDataLst>
          </p:nvPr>
        </p:nvSpPr>
        <p:spPr>
          <a:xfrm>
            <a:off x="1150628" y="321268"/>
            <a:ext cx="25400" cy="127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65" name="OTLSHAPE_T_2d3bcfd7a61342d99eac4fa973373f89_Duration" hidden="1"/>
          <p:cNvSpPr txBox="1"/>
          <p:nvPr>
            <p:custDataLst>
              <p:tags r:id="rId47"/>
            </p:custDataLst>
          </p:nvPr>
        </p:nvSpPr>
        <p:spPr>
          <a:xfrm>
            <a:off x="0" y="167725"/>
            <a:ext cx="457200" cy="155025"/>
          </a:xfrm>
          <a:prstGeom prst="rect">
            <a:avLst/>
          </a:prstGeom>
          <a:noFill/>
        </p:spPr>
        <p:txBody>
          <a:bodyPr vert="horz" wrap="square" lIns="0" tIns="0" rIns="0" bIns="0" rtlCol="0" anchor="ctr" anchorCtr="0">
            <a:spAutoFit/>
          </a:bodyPr>
          <a:lstStyle/>
          <a:p>
            <a:pPr algn="ctr"/>
            <a:r>
              <a:rPr lang="en-US" sz="1000" dirty="0" smtClean="0">
                <a:solidFill>
                  <a:srgbClr val="ED7D31"/>
                </a:solidFill>
                <a:latin typeface="Calibri"/>
              </a:rPr>
              <a:t>180 days</a:t>
            </a:r>
            <a:endParaRPr lang="en-US" sz="1000" dirty="0">
              <a:solidFill>
                <a:srgbClr val="ED7D31"/>
              </a:solidFill>
              <a:latin typeface="Calibri"/>
            </a:endParaRPr>
          </a:p>
        </p:txBody>
      </p:sp>
      <p:sp>
        <p:nvSpPr>
          <p:cNvPr id="25766" name="OTLSHAPE_T_2d3bcfd7a61342d99eac4fa973373f89_StartDate" hidden="1"/>
          <p:cNvSpPr txBox="1"/>
          <p:nvPr>
            <p:custDataLst>
              <p:tags r:id="rId48"/>
            </p:custDataLst>
          </p:nvPr>
        </p:nvSpPr>
        <p:spPr>
          <a:xfrm>
            <a:off x="0" y="322750"/>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767" name="OTLSHAPE_T_2d3bcfd7a61342d99eac4fa973373f89_EndDate" hidden="1"/>
          <p:cNvSpPr txBox="1"/>
          <p:nvPr>
            <p:custDataLst>
              <p:tags r:id="rId49"/>
            </p:custDataLst>
          </p:nvPr>
        </p:nvSpPr>
        <p:spPr>
          <a:xfrm>
            <a:off x="0" y="322750"/>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770" name="OTLSHAPE_T_2d3bcfd7a61342d99eac4fa973373f89_TextPercentage" hidden="1"/>
          <p:cNvSpPr txBox="1"/>
          <p:nvPr>
            <p:custDataLst>
              <p:tags r:id="rId50"/>
            </p:custDataLst>
          </p:nvPr>
        </p:nvSpPr>
        <p:spPr>
          <a:xfrm>
            <a:off x="1150628" y="384768"/>
            <a:ext cx="0" cy="153888"/>
          </a:xfrm>
          <a:prstGeom prst="rect">
            <a:avLst/>
          </a:prstGeom>
          <a:noFill/>
        </p:spPr>
        <p:txBody>
          <a:bodyPr vert="horz" wrap="square" lIns="0" tIns="0" rIns="0" bIns="0" rtlCol="0" anchor="ctr" anchorCtr="0">
            <a:spAutoFit/>
          </a:bodyPr>
          <a:lstStyle/>
          <a:p>
            <a:pPr algn="ctr"/>
            <a:endParaRPr lang="en-US" sz="1000" dirty="0">
              <a:solidFill>
                <a:srgbClr val="EEECE1"/>
              </a:solidFill>
              <a:latin typeface="Calibri"/>
            </a:endParaRPr>
          </a:p>
        </p:txBody>
      </p:sp>
      <p:sp>
        <p:nvSpPr>
          <p:cNvPr id="25772" name="OTLSHAPE_T_32dee0f9c7c048c8bbf6ef400ee04aea_ShapePercentage" hidden="1"/>
          <p:cNvSpPr/>
          <p:nvPr>
            <p:custDataLst>
              <p:tags r:id="rId51"/>
            </p:custDataLst>
          </p:nvPr>
        </p:nvSpPr>
        <p:spPr>
          <a:xfrm>
            <a:off x="1150628" y="661670"/>
            <a:ext cx="25400" cy="127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73" name="OTLSHAPE_T_32dee0f9c7c048c8bbf6ef400ee04aea_Duration" hidden="1"/>
          <p:cNvSpPr txBox="1"/>
          <p:nvPr>
            <p:custDataLst>
              <p:tags r:id="rId52"/>
            </p:custDataLst>
          </p:nvPr>
        </p:nvSpPr>
        <p:spPr>
          <a:xfrm>
            <a:off x="0" y="639911"/>
            <a:ext cx="330200" cy="155025"/>
          </a:xfrm>
          <a:prstGeom prst="rect">
            <a:avLst/>
          </a:prstGeom>
          <a:noFill/>
        </p:spPr>
        <p:txBody>
          <a:bodyPr vert="horz" wrap="square" lIns="0" tIns="0" rIns="0" bIns="0" rtlCol="0" anchor="ctr" anchorCtr="0">
            <a:spAutoFit/>
          </a:bodyPr>
          <a:lstStyle/>
          <a:p>
            <a:pPr algn="ctr"/>
            <a:r>
              <a:rPr lang="en-US" sz="1000" dirty="0" smtClean="0">
                <a:solidFill>
                  <a:srgbClr val="ED7D31"/>
                </a:solidFill>
                <a:latin typeface="Calibri"/>
              </a:rPr>
              <a:t>9 days</a:t>
            </a:r>
            <a:endParaRPr lang="en-US" sz="1000" dirty="0">
              <a:solidFill>
                <a:srgbClr val="ED7D31"/>
              </a:solidFill>
              <a:latin typeface="Calibri"/>
            </a:endParaRPr>
          </a:p>
        </p:txBody>
      </p:sp>
      <p:sp>
        <p:nvSpPr>
          <p:cNvPr id="25774" name="OTLSHAPE_T_32dee0f9c7c048c8bbf6ef400ee04aea_StartDate" hidden="1"/>
          <p:cNvSpPr txBox="1"/>
          <p:nvPr>
            <p:custDataLst>
              <p:tags r:id="rId53"/>
            </p:custDataLst>
          </p:nvPr>
        </p:nvSpPr>
        <p:spPr>
          <a:xfrm>
            <a:off x="0" y="794936"/>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775" name="OTLSHAPE_T_32dee0f9c7c048c8bbf6ef400ee04aea_EndDate" hidden="1"/>
          <p:cNvSpPr txBox="1"/>
          <p:nvPr>
            <p:custDataLst>
              <p:tags r:id="rId54"/>
            </p:custDataLst>
          </p:nvPr>
        </p:nvSpPr>
        <p:spPr>
          <a:xfrm>
            <a:off x="0" y="794936"/>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778" name="OTLSHAPE_T_32dee0f9c7c048c8bbf6ef400ee04aea_TextPercentage" hidden="1"/>
          <p:cNvSpPr txBox="1"/>
          <p:nvPr>
            <p:custDataLst>
              <p:tags r:id="rId55"/>
            </p:custDataLst>
          </p:nvPr>
        </p:nvSpPr>
        <p:spPr>
          <a:xfrm>
            <a:off x="1150628" y="725170"/>
            <a:ext cx="0" cy="153888"/>
          </a:xfrm>
          <a:prstGeom prst="rect">
            <a:avLst/>
          </a:prstGeom>
          <a:noFill/>
        </p:spPr>
        <p:txBody>
          <a:bodyPr vert="horz" wrap="square" lIns="0" tIns="0" rIns="0" bIns="0" rtlCol="0" anchor="ctr" anchorCtr="0">
            <a:spAutoFit/>
          </a:bodyPr>
          <a:lstStyle/>
          <a:p>
            <a:pPr algn="ctr"/>
            <a:endParaRPr lang="en-US" sz="1000" dirty="0">
              <a:solidFill>
                <a:srgbClr val="EEECE1"/>
              </a:solidFill>
              <a:latin typeface="Calibri"/>
            </a:endParaRPr>
          </a:p>
        </p:txBody>
      </p:sp>
      <p:sp>
        <p:nvSpPr>
          <p:cNvPr id="25780" name="OTLSHAPE_T_17a9067afe934effac3ad212b4738415_ShapePercentage" hidden="1"/>
          <p:cNvSpPr/>
          <p:nvPr>
            <p:custDataLst>
              <p:tags r:id="rId56"/>
            </p:custDataLst>
          </p:nvPr>
        </p:nvSpPr>
        <p:spPr>
          <a:xfrm>
            <a:off x="1319018" y="870289"/>
            <a:ext cx="25400" cy="127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81" name="OTLSHAPE_T_17a9067afe934effac3ad212b4738415_Duration" hidden="1"/>
          <p:cNvSpPr txBox="1"/>
          <p:nvPr>
            <p:custDataLst>
              <p:tags r:id="rId57"/>
            </p:custDataLst>
          </p:nvPr>
        </p:nvSpPr>
        <p:spPr>
          <a:xfrm>
            <a:off x="0" y="848530"/>
            <a:ext cx="393700" cy="155025"/>
          </a:xfrm>
          <a:prstGeom prst="rect">
            <a:avLst/>
          </a:prstGeom>
          <a:noFill/>
        </p:spPr>
        <p:txBody>
          <a:bodyPr vert="horz" wrap="square" lIns="0" tIns="0" rIns="0" bIns="0" rtlCol="0" anchor="ctr" anchorCtr="0">
            <a:spAutoFit/>
          </a:bodyPr>
          <a:lstStyle/>
          <a:p>
            <a:pPr algn="ctr"/>
            <a:r>
              <a:rPr lang="en-US" sz="1000" dirty="0" smtClean="0">
                <a:solidFill>
                  <a:srgbClr val="ED7D31"/>
                </a:solidFill>
                <a:latin typeface="Calibri"/>
              </a:rPr>
              <a:t>56 days</a:t>
            </a:r>
            <a:endParaRPr lang="en-US" sz="1000" dirty="0">
              <a:solidFill>
                <a:srgbClr val="ED7D31"/>
              </a:solidFill>
              <a:latin typeface="Calibri"/>
            </a:endParaRPr>
          </a:p>
        </p:txBody>
      </p:sp>
      <p:sp>
        <p:nvSpPr>
          <p:cNvPr id="25782" name="OTLSHAPE_T_17a9067afe934effac3ad212b4738415_StartDate" hidden="1"/>
          <p:cNvSpPr txBox="1"/>
          <p:nvPr>
            <p:custDataLst>
              <p:tags r:id="rId58"/>
            </p:custDataLst>
          </p:nvPr>
        </p:nvSpPr>
        <p:spPr>
          <a:xfrm>
            <a:off x="0" y="1003554"/>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783" name="OTLSHAPE_T_17a9067afe934effac3ad212b4738415_EndDate" hidden="1"/>
          <p:cNvSpPr txBox="1"/>
          <p:nvPr>
            <p:custDataLst>
              <p:tags r:id="rId59"/>
            </p:custDataLst>
          </p:nvPr>
        </p:nvSpPr>
        <p:spPr>
          <a:xfrm>
            <a:off x="0" y="1003554"/>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786" name="OTLSHAPE_T_17a9067afe934effac3ad212b4738415_TextPercentage" hidden="1"/>
          <p:cNvSpPr txBox="1"/>
          <p:nvPr>
            <p:custDataLst>
              <p:tags r:id="rId60"/>
            </p:custDataLst>
          </p:nvPr>
        </p:nvSpPr>
        <p:spPr>
          <a:xfrm>
            <a:off x="1319018" y="933789"/>
            <a:ext cx="0" cy="153888"/>
          </a:xfrm>
          <a:prstGeom prst="rect">
            <a:avLst/>
          </a:prstGeom>
          <a:noFill/>
        </p:spPr>
        <p:txBody>
          <a:bodyPr vert="horz" wrap="square" lIns="0" tIns="0" rIns="0" bIns="0" rtlCol="0" anchor="ctr" anchorCtr="0">
            <a:spAutoFit/>
          </a:bodyPr>
          <a:lstStyle/>
          <a:p>
            <a:pPr algn="ctr"/>
            <a:endParaRPr lang="en-US" sz="1000" dirty="0">
              <a:solidFill>
                <a:srgbClr val="EEECE1"/>
              </a:solidFill>
              <a:latin typeface="Calibri"/>
            </a:endParaRPr>
          </a:p>
        </p:txBody>
      </p:sp>
      <p:sp>
        <p:nvSpPr>
          <p:cNvPr id="25788" name="OTLSHAPE_T_76f75307b7b84ac1a865bc7f8c097e54_ShapePercentage" hidden="1"/>
          <p:cNvSpPr/>
          <p:nvPr>
            <p:custDataLst>
              <p:tags r:id="rId61"/>
            </p:custDataLst>
          </p:nvPr>
        </p:nvSpPr>
        <p:spPr>
          <a:xfrm>
            <a:off x="2543670" y="1078908"/>
            <a:ext cx="25400" cy="127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89" name="OTLSHAPE_T_76f75307b7b84ac1a865bc7f8c097e54_Duration" hidden="1"/>
          <p:cNvSpPr txBox="1"/>
          <p:nvPr>
            <p:custDataLst>
              <p:tags r:id="rId62"/>
            </p:custDataLst>
          </p:nvPr>
        </p:nvSpPr>
        <p:spPr>
          <a:xfrm>
            <a:off x="0" y="1057148"/>
            <a:ext cx="393700" cy="155025"/>
          </a:xfrm>
          <a:prstGeom prst="rect">
            <a:avLst/>
          </a:prstGeom>
          <a:noFill/>
        </p:spPr>
        <p:txBody>
          <a:bodyPr vert="horz" wrap="square" lIns="0" tIns="0" rIns="0" bIns="0" rtlCol="0" anchor="ctr" anchorCtr="0">
            <a:spAutoFit/>
          </a:bodyPr>
          <a:lstStyle/>
          <a:p>
            <a:pPr algn="ctr"/>
            <a:r>
              <a:rPr lang="en-US" sz="1000" dirty="0" smtClean="0">
                <a:solidFill>
                  <a:srgbClr val="ED7D31"/>
                </a:solidFill>
                <a:latin typeface="Calibri"/>
              </a:rPr>
              <a:t>40 days</a:t>
            </a:r>
            <a:endParaRPr lang="en-US" sz="1000" dirty="0">
              <a:solidFill>
                <a:srgbClr val="ED7D31"/>
              </a:solidFill>
              <a:latin typeface="Calibri"/>
            </a:endParaRPr>
          </a:p>
        </p:txBody>
      </p:sp>
      <p:sp>
        <p:nvSpPr>
          <p:cNvPr id="25790" name="OTLSHAPE_T_76f75307b7b84ac1a865bc7f8c097e54_StartDate" hidden="1"/>
          <p:cNvSpPr txBox="1"/>
          <p:nvPr>
            <p:custDataLst>
              <p:tags r:id="rId63"/>
            </p:custDataLst>
          </p:nvPr>
        </p:nvSpPr>
        <p:spPr>
          <a:xfrm>
            <a:off x="0" y="1212173"/>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791" name="OTLSHAPE_T_76f75307b7b84ac1a865bc7f8c097e54_EndDate" hidden="1"/>
          <p:cNvSpPr txBox="1"/>
          <p:nvPr>
            <p:custDataLst>
              <p:tags r:id="rId64"/>
            </p:custDataLst>
          </p:nvPr>
        </p:nvSpPr>
        <p:spPr>
          <a:xfrm>
            <a:off x="0" y="1212173"/>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794" name="OTLSHAPE_T_76f75307b7b84ac1a865bc7f8c097e54_TextPercentage" hidden="1"/>
          <p:cNvSpPr txBox="1"/>
          <p:nvPr>
            <p:custDataLst>
              <p:tags r:id="rId65"/>
            </p:custDataLst>
          </p:nvPr>
        </p:nvSpPr>
        <p:spPr>
          <a:xfrm>
            <a:off x="2543670" y="1142408"/>
            <a:ext cx="0" cy="153888"/>
          </a:xfrm>
          <a:prstGeom prst="rect">
            <a:avLst/>
          </a:prstGeom>
          <a:noFill/>
        </p:spPr>
        <p:txBody>
          <a:bodyPr vert="horz" wrap="square" lIns="0" tIns="0" rIns="0" bIns="0" rtlCol="0" anchor="ctr" anchorCtr="0">
            <a:spAutoFit/>
          </a:bodyPr>
          <a:lstStyle/>
          <a:p>
            <a:pPr algn="ctr"/>
            <a:endParaRPr lang="en-US" sz="1000" dirty="0">
              <a:solidFill>
                <a:srgbClr val="EEECE1"/>
              </a:solidFill>
              <a:latin typeface="Calibri"/>
            </a:endParaRPr>
          </a:p>
        </p:txBody>
      </p:sp>
      <p:sp>
        <p:nvSpPr>
          <p:cNvPr id="25796" name="OTLSHAPE_T_0db5cf98efc542d2bc9d8d2d2bc3b016_ShapePercentage" hidden="1"/>
          <p:cNvSpPr/>
          <p:nvPr>
            <p:custDataLst>
              <p:tags r:id="rId66"/>
            </p:custDataLst>
          </p:nvPr>
        </p:nvSpPr>
        <p:spPr>
          <a:xfrm>
            <a:off x="3370310" y="1287526"/>
            <a:ext cx="25400" cy="127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97" name="OTLSHAPE_T_0db5cf98efc542d2bc9d8d2d2bc3b016_Duration" hidden="1"/>
          <p:cNvSpPr txBox="1"/>
          <p:nvPr>
            <p:custDataLst>
              <p:tags r:id="rId67"/>
            </p:custDataLst>
          </p:nvPr>
        </p:nvSpPr>
        <p:spPr>
          <a:xfrm>
            <a:off x="0" y="1265767"/>
            <a:ext cx="393700" cy="155025"/>
          </a:xfrm>
          <a:prstGeom prst="rect">
            <a:avLst/>
          </a:prstGeom>
          <a:noFill/>
        </p:spPr>
        <p:txBody>
          <a:bodyPr vert="horz" wrap="square" lIns="0" tIns="0" rIns="0" bIns="0" rtlCol="0" anchor="ctr" anchorCtr="0">
            <a:spAutoFit/>
          </a:bodyPr>
          <a:lstStyle/>
          <a:p>
            <a:pPr algn="ctr"/>
            <a:r>
              <a:rPr lang="en-US" sz="1000" dirty="0" smtClean="0">
                <a:solidFill>
                  <a:srgbClr val="ED7D31"/>
                </a:solidFill>
                <a:latin typeface="Calibri"/>
              </a:rPr>
              <a:t>75 days</a:t>
            </a:r>
            <a:endParaRPr lang="en-US" sz="1000" dirty="0">
              <a:solidFill>
                <a:srgbClr val="ED7D31"/>
              </a:solidFill>
              <a:latin typeface="Calibri"/>
            </a:endParaRPr>
          </a:p>
        </p:txBody>
      </p:sp>
      <p:sp>
        <p:nvSpPr>
          <p:cNvPr id="25798" name="OTLSHAPE_T_0db5cf98efc542d2bc9d8d2d2bc3b016_StartDate" hidden="1"/>
          <p:cNvSpPr txBox="1"/>
          <p:nvPr>
            <p:custDataLst>
              <p:tags r:id="rId68"/>
            </p:custDataLst>
          </p:nvPr>
        </p:nvSpPr>
        <p:spPr>
          <a:xfrm>
            <a:off x="0" y="1420792"/>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799" name="OTLSHAPE_T_0db5cf98efc542d2bc9d8d2d2bc3b016_EndDate" hidden="1"/>
          <p:cNvSpPr txBox="1"/>
          <p:nvPr>
            <p:custDataLst>
              <p:tags r:id="rId69"/>
            </p:custDataLst>
          </p:nvPr>
        </p:nvSpPr>
        <p:spPr>
          <a:xfrm>
            <a:off x="0" y="1420792"/>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02" name="OTLSHAPE_T_0db5cf98efc542d2bc9d8d2d2bc3b016_TextPercentage" hidden="1"/>
          <p:cNvSpPr txBox="1"/>
          <p:nvPr>
            <p:custDataLst>
              <p:tags r:id="rId70"/>
            </p:custDataLst>
          </p:nvPr>
        </p:nvSpPr>
        <p:spPr>
          <a:xfrm>
            <a:off x="3370310" y="1351026"/>
            <a:ext cx="0" cy="153888"/>
          </a:xfrm>
          <a:prstGeom prst="rect">
            <a:avLst/>
          </a:prstGeom>
          <a:noFill/>
        </p:spPr>
        <p:txBody>
          <a:bodyPr vert="horz" wrap="square" lIns="0" tIns="0" rIns="0" bIns="0" rtlCol="0" anchor="ctr" anchorCtr="0">
            <a:spAutoFit/>
          </a:bodyPr>
          <a:lstStyle/>
          <a:p>
            <a:pPr algn="ctr"/>
            <a:endParaRPr lang="en-US" sz="1000" dirty="0">
              <a:solidFill>
                <a:srgbClr val="EEECE1"/>
              </a:solidFill>
              <a:latin typeface="Calibri"/>
            </a:endParaRPr>
          </a:p>
        </p:txBody>
      </p:sp>
      <p:sp>
        <p:nvSpPr>
          <p:cNvPr id="25804" name="OTLSHAPE_T_075fcd0f70ca45d08beca3ea5f286d7e_ShapePercentage" hidden="1"/>
          <p:cNvSpPr/>
          <p:nvPr>
            <p:custDataLst>
              <p:tags r:id="rId71"/>
            </p:custDataLst>
          </p:nvPr>
        </p:nvSpPr>
        <p:spPr>
          <a:xfrm>
            <a:off x="2115042" y="1519407"/>
            <a:ext cx="25400" cy="127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05" name="OTLSHAPE_T_075fcd0f70ca45d08beca3ea5f286d7e_Duration" hidden="1"/>
          <p:cNvSpPr txBox="1"/>
          <p:nvPr>
            <p:custDataLst>
              <p:tags r:id="rId72"/>
            </p:custDataLst>
          </p:nvPr>
        </p:nvSpPr>
        <p:spPr>
          <a:xfrm>
            <a:off x="0" y="1474386"/>
            <a:ext cx="457200" cy="155025"/>
          </a:xfrm>
          <a:prstGeom prst="rect">
            <a:avLst/>
          </a:prstGeom>
          <a:noFill/>
        </p:spPr>
        <p:txBody>
          <a:bodyPr vert="horz" wrap="square" lIns="0" tIns="0" rIns="0" bIns="0" rtlCol="0" anchor="ctr" anchorCtr="0">
            <a:spAutoFit/>
          </a:bodyPr>
          <a:lstStyle/>
          <a:p>
            <a:pPr algn="ctr"/>
            <a:r>
              <a:rPr lang="en-US" sz="1000" dirty="0" smtClean="0">
                <a:solidFill>
                  <a:srgbClr val="ED7D31"/>
                </a:solidFill>
                <a:latin typeface="Calibri"/>
              </a:rPr>
              <a:t>175 days</a:t>
            </a:r>
            <a:endParaRPr lang="en-US" sz="1000" dirty="0">
              <a:solidFill>
                <a:srgbClr val="ED7D31"/>
              </a:solidFill>
              <a:latin typeface="Calibri"/>
            </a:endParaRPr>
          </a:p>
        </p:txBody>
      </p:sp>
      <p:sp>
        <p:nvSpPr>
          <p:cNvPr id="25806" name="OTLSHAPE_T_075fcd0f70ca45d08beca3ea5f286d7e_StartDate" hidden="1"/>
          <p:cNvSpPr txBox="1"/>
          <p:nvPr>
            <p:custDataLst>
              <p:tags r:id="rId73"/>
            </p:custDataLst>
          </p:nvPr>
        </p:nvSpPr>
        <p:spPr>
          <a:xfrm>
            <a:off x="0" y="1629410"/>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07" name="OTLSHAPE_T_075fcd0f70ca45d08beca3ea5f286d7e_EndDate" hidden="1"/>
          <p:cNvSpPr txBox="1"/>
          <p:nvPr>
            <p:custDataLst>
              <p:tags r:id="rId74"/>
            </p:custDataLst>
          </p:nvPr>
        </p:nvSpPr>
        <p:spPr>
          <a:xfrm>
            <a:off x="0" y="1629410"/>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10" name="OTLSHAPE_T_075fcd0f70ca45d08beca3ea5f286d7e_TextPercentage" hidden="1"/>
          <p:cNvSpPr txBox="1"/>
          <p:nvPr>
            <p:custDataLst>
              <p:tags r:id="rId75"/>
            </p:custDataLst>
          </p:nvPr>
        </p:nvSpPr>
        <p:spPr>
          <a:xfrm>
            <a:off x="2115042" y="1582907"/>
            <a:ext cx="0" cy="153888"/>
          </a:xfrm>
          <a:prstGeom prst="rect">
            <a:avLst/>
          </a:prstGeom>
          <a:noFill/>
        </p:spPr>
        <p:txBody>
          <a:bodyPr vert="horz" wrap="square" lIns="0" tIns="0" rIns="0" bIns="0" rtlCol="0" anchor="ctr" anchorCtr="0">
            <a:spAutoFit/>
          </a:bodyPr>
          <a:lstStyle/>
          <a:p>
            <a:pPr algn="ctr"/>
            <a:endParaRPr lang="en-US" sz="1000" dirty="0">
              <a:solidFill>
                <a:srgbClr val="EEECE1"/>
              </a:solidFill>
              <a:latin typeface="Calibri"/>
            </a:endParaRPr>
          </a:p>
        </p:txBody>
      </p:sp>
      <p:sp>
        <p:nvSpPr>
          <p:cNvPr id="25812" name="OTLSHAPE_T_a040bb789209414f812c65e5c337f30f_ShapePercentage" hidden="1"/>
          <p:cNvSpPr/>
          <p:nvPr>
            <p:custDataLst>
              <p:tags r:id="rId76"/>
            </p:custDataLst>
          </p:nvPr>
        </p:nvSpPr>
        <p:spPr>
          <a:xfrm>
            <a:off x="2115042" y="1751288"/>
            <a:ext cx="25400" cy="127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13" name="OTLSHAPE_T_a040bb789209414f812c65e5c337f30f_Duration" hidden="1"/>
          <p:cNvSpPr txBox="1"/>
          <p:nvPr>
            <p:custDataLst>
              <p:tags r:id="rId77"/>
            </p:custDataLst>
          </p:nvPr>
        </p:nvSpPr>
        <p:spPr>
          <a:xfrm>
            <a:off x="0" y="1729529"/>
            <a:ext cx="330200" cy="155025"/>
          </a:xfrm>
          <a:prstGeom prst="rect">
            <a:avLst/>
          </a:prstGeom>
          <a:noFill/>
        </p:spPr>
        <p:txBody>
          <a:bodyPr vert="horz" wrap="square" lIns="0" tIns="0" rIns="0" bIns="0" rtlCol="0" anchor="ctr" anchorCtr="0">
            <a:spAutoFit/>
          </a:bodyPr>
          <a:lstStyle/>
          <a:p>
            <a:pPr algn="ctr"/>
            <a:r>
              <a:rPr lang="en-US" sz="1000" dirty="0" smtClean="0">
                <a:solidFill>
                  <a:srgbClr val="ED7D31"/>
                </a:solidFill>
                <a:latin typeface="Calibri"/>
              </a:rPr>
              <a:t>6 days</a:t>
            </a:r>
            <a:endParaRPr lang="en-US" sz="1000" dirty="0">
              <a:solidFill>
                <a:srgbClr val="ED7D31"/>
              </a:solidFill>
              <a:latin typeface="Calibri"/>
            </a:endParaRPr>
          </a:p>
        </p:txBody>
      </p:sp>
      <p:sp>
        <p:nvSpPr>
          <p:cNvPr id="25814" name="OTLSHAPE_T_a040bb789209414f812c65e5c337f30f_StartDate" hidden="1"/>
          <p:cNvSpPr txBox="1"/>
          <p:nvPr>
            <p:custDataLst>
              <p:tags r:id="rId78"/>
            </p:custDataLst>
          </p:nvPr>
        </p:nvSpPr>
        <p:spPr>
          <a:xfrm>
            <a:off x="0" y="1884553"/>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15" name="OTLSHAPE_T_a040bb789209414f812c65e5c337f30f_EndDate" hidden="1"/>
          <p:cNvSpPr txBox="1"/>
          <p:nvPr>
            <p:custDataLst>
              <p:tags r:id="rId79"/>
            </p:custDataLst>
          </p:nvPr>
        </p:nvSpPr>
        <p:spPr>
          <a:xfrm>
            <a:off x="0" y="1884553"/>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18" name="OTLSHAPE_T_a040bb789209414f812c65e5c337f30f_TextPercentage" hidden="1"/>
          <p:cNvSpPr txBox="1"/>
          <p:nvPr>
            <p:custDataLst>
              <p:tags r:id="rId80"/>
            </p:custDataLst>
          </p:nvPr>
        </p:nvSpPr>
        <p:spPr>
          <a:xfrm>
            <a:off x="2115042" y="1814788"/>
            <a:ext cx="0" cy="153888"/>
          </a:xfrm>
          <a:prstGeom prst="rect">
            <a:avLst/>
          </a:prstGeom>
          <a:noFill/>
        </p:spPr>
        <p:txBody>
          <a:bodyPr vert="horz" wrap="square" lIns="0" tIns="0" rIns="0" bIns="0" rtlCol="0" anchor="ctr" anchorCtr="0">
            <a:spAutoFit/>
          </a:bodyPr>
          <a:lstStyle/>
          <a:p>
            <a:pPr algn="ctr"/>
            <a:endParaRPr lang="en-US" sz="1000" dirty="0">
              <a:solidFill>
                <a:srgbClr val="EEECE1"/>
              </a:solidFill>
              <a:latin typeface="Calibri"/>
            </a:endParaRPr>
          </a:p>
        </p:txBody>
      </p:sp>
      <p:sp>
        <p:nvSpPr>
          <p:cNvPr id="25820" name="OTLSHAPE_T_b117b5d9219844528d7d8fd9e4c2b319_ShapePercentage" hidden="1"/>
          <p:cNvSpPr/>
          <p:nvPr>
            <p:custDataLst>
              <p:tags r:id="rId81"/>
            </p:custDataLst>
          </p:nvPr>
        </p:nvSpPr>
        <p:spPr>
          <a:xfrm>
            <a:off x="2222199" y="1959907"/>
            <a:ext cx="25400" cy="127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21" name="OTLSHAPE_T_b117b5d9219844528d7d8fd9e4c2b319_Duration" hidden="1"/>
          <p:cNvSpPr txBox="1"/>
          <p:nvPr>
            <p:custDataLst>
              <p:tags r:id="rId82"/>
            </p:custDataLst>
          </p:nvPr>
        </p:nvSpPr>
        <p:spPr>
          <a:xfrm>
            <a:off x="0" y="1938147"/>
            <a:ext cx="393700" cy="155025"/>
          </a:xfrm>
          <a:prstGeom prst="rect">
            <a:avLst/>
          </a:prstGeom>
          <a:noFill/>
        </p:spPr>
        <p:txBody>
          <a:bodyPr vert="horz" wrap="square" lIns="0" tIns="0" rIns="0" bIns="0" rtlCol="0" anchor="ctr" anchorCtr="0">
            <a:spAutoFit/>
          </a:bodyPr>
          <a:lstStyle/>
          <a:p>
            <a:pPr algn="ctr"/>
            <a:r>
              <a:rPr lang="en-US" sz="1000" dirty="0" smtClean="0">
                <a:solidFill>
                  <a:srgbClr val="ED7D31"/>
                </a:solidFill>
                <a:latin typeface="Calibri"/>
              </a:rPr>
              <a:t>55 days</a:t>
            </a:r>
            <a:endParaRPr lang="en-US" sz="1000" dirty="0">
              <a:solidFill>
                <a:srgbClr val="ED7D31"/>
              </a:solidFill>
              <a:latin typeface="Calibri"/>
            </a:endParaRPr>
          </a:p>
        </p:txBody>
      </p:sp>
      <p:sp>
        <p:nvSpPr>
          <p:cNvPr id="25822" name="OTLSHAPE_T_b117b5d9219844528d7d8fd9e4c2b319_StartDate" hidden="1"/>
          <p:cNvSpPr txBox="1"/>
          <p:nvPr>
            <p:custDataLst>
              <p:tags r:id="rId83"/>
            </p:custDataLst>
          </p:nvPr>
        </p:nvSpPr>
        <p:spPr>
          <a:xfrm>
            <a:off x="0" y="2093172"/>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23" name="OTLSHAPE_T_b117b5d9219844528d7d8fd9e4c2b319_EndDate" hidden="1"/>
          <p:cNvSpPr txBox="1"/>
          <p:nvPr>
            <p:custDataLst>
              <p:tags r:id="rId84"/>
            </p:custDataLst>
          </p:nvPr>
        </p:nvSpPr>
        <p:spPr>
          <a:xfrm>
            <a:off x="0" y="2093172"/>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26" name="OTLSHAPE_T_b117b5d9219844528d7d8fd9e4c2b319_TextPercentage" hidden="1"/>
          <p:cNvSpPr txBox="1"/>
          <p:nvPr>
            <p:custDataLst>
              <p:tags r:id="rId85"/>
            </p:custDataLst>
          </p:nvPr>
        </p:nvSpPr>
        <p:spPr>
          <a:xfrm>
            <a:off x="2222199" y="2023407"/>
            <a:ext cx="0" cy="153888"/>
          </a:xfrm>
          <a:prstGeom prst="rect">
            <a:avLst/>
          </a:prstGeom>
          <a:noFill/>
        </p:spPr>
        <p:txBody>
          <a:bodyPr vert="horz" wrap="square" lIns="0" tIns="0" rIns="0" bIns="0" rtlCol="0" anchor="ctr" anchorCtr="0">
            <a:spAutoFit/>
          </a:bodyPr>
          <a:lstStyle/>
          <a:p>
            <a:pPr algn="ctr"/>
            <a:endParaRPr lang="en-US" sz="1000" dirty="0">
              <a:solidFill>
                <a:srgbClr val="EEECE1"/>
              </a:solidFill>
              <a:latin typeface="Calibri"/>
            </a:endParaRPr>
          </a:p>
        </p:txBody>
      </p:sp>
      <p:sp>
        <p:nvSpPr>
          <p:cNvPr id="25828" name="OTLSHAPE_T_5f8c0612f24445f2926961ea231fedec_ShapePercentage" hidden="1"/>
          <p:cNvSpPr/>
          <p:nvPr>
            <p:custDataLst>
              <p:tags r:id="rId86"/>
            </p:custDataLst>
          </p:nvPr>
        </p:nvSpPr>
        <p:spPr>
          <a:xfrm>
            <a:off x="3400927" y="2168525"/>
            <a:ext cx="25400" cy="127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29" name="OTLSHAPE_T_5f8c0612f24445f2926961ea231fedec_Duration" hidden="1"/>
          <p:cNvSpPr txBox="1"/>
          <p:nvPr>
            <p:custDataLst>
              <p:tags r:id="rId87"/>
            </p:custDataLst>
          </p:nvPr>
        </p:nvSpPr>
        <p:spPr>
          <a:xfrm>
            <a:off x="0" y="2146766"/>
            <a:ext cx="393700" cy="155025"/>
          </a:xfrm>
          <a:prstGeom prst="rect">
            <a:avLst/>
          </a:prstGeom>
          <a:noFill/>
        </p:spPr>
        <p:txBody>
          <a:bodyPr vert="horz" wrap="square" lIns="0" tIns="0" rIns="0" bIns="0" rtlCol="0" anchor="ctr" anchorCtr="0">
            <a:spAutoFit/>
          </a:bodyPr>
          <a:lstStyle/>
          <a:p>
            <a:pPr algn="ctr"/>
            <a:r>
              <a:rPr lang="en-US" sz="1000" dirty="0" smtClean="0">
                <a:solidFill>
                  <a:srgbClr val="ED7D31"/>
                </a:solidFill>
                <a:latin typeface="Calibri"/>
              </a:rPr>
              <a:t>40 days</a:t>
            </a:r>
            <a:endParaRPr lang="en-US" sz="1000" dirty="0">
              <a:solidFill>
                <a:srgbClr val="ED7D31"/>
              </a:solidFill>
              <a:latin typeface="Calibri"/>
            </a:endParaRPr>
          </a:p>
        </p:txBody>
      </p:sp>
      <p:sp>
        <p:nvSpPr>
          <p:cNvPr id="25830" name="OTLSHAPE_T_5f8c0612f24445f2926961ea231fedec_StartDate" hidden="1"/>
          <p:cNvSpPr txBox="1"/>
          <p:nvPr>
            <p:custDataLst>
              <p:tags r:id="rId88"/>
            </p:custDataLst>
          </p:nvPr>
        </p:nvSpPr>
        <p:spPr>
          <a:xfrm>
            <a:off x="0" y="2301791"/>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31" name="OTLSHAPE_T_5f8c0612f24445f2926961ea231fedec_EndDate" hidden="1"/>
          <p:cNvSpPr txBox="1"/>
          <p:nvPr>
            <p:custDataLst>
              <p:tags r:id="rId89"/>
            </p:custDataLst>
          </p:nvPr>
        </p:nvSpPr>
        <p:spPr>
          <a:xfrm>
            <a:off x="0" y="2301791"/>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34" name="OTLSHAPE_T_5f8c0612f24445f2926961ea231fedec_TextPercentage" hidden="1"/>
          <p:cNvSpPr txBox="1"/>
          <p:nvPr>
            <p:custDataLst>
              <p:tags r:id="rId90"/>
            </p:custDataLst>
          </p:nvPr>
        </p:nvSpPr>
        <p:spPr>
          <a:xfrm>
            <a:off x="3400927" y="2232025"/>
            <a:ext cx="0" cy="153888"/>
          </a:xfrm>
          <a:prstGeom prst="rect">
            <a:avLst/>
          </a:prstGeom>
          <a:noFill/>
        </p:spPr>
        <p:txBody>
          <a:bodyPr vert="horz" wrap="square" lIns="0" tIns="0" rIns="0" bIns="0" rtlCol="0" anchor="ctr" anchorCtr="0">
            <a:spAutoFit/>
          </a:bodyPr>
          <a:lstStyle/>
          <a:p>
            <a:pPr algn="ctr"/>
            <a:endParaRPr lang="en-US" sz="1000" dirty="0">
              <a:solidFill>
                <a:srgbClr val="EEECE1"/>
              </a:solidFill>
              <a:latin typeface="Calibri"/>
            </a:endParaRPr>
          </a:p>
        </p:txBody>
      </p:sp>
      <p:sp>
        <p:nvSpPr>
          <p:cNvPr id="25836" name="OTLSHAPE_T_43c9c8977d2b4b13bc89b413fb0031e4_ShapePercentage" hidden="1"/>
          <p:cNvSpPr/>
          <p:nvPr>
            <p:custDataLst>
              <p:tags r:id="rId91"/>
            </p:custDataLst>
          </p:nvPr>
        </p:nvSpPr>
        <p:spPr>
          <a:xfrm>
            <a:off x="4258183" y="2377144"/>
            <a:ext cx="25400" cy="127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37" name="OTLSHAPE_T_43c9c8977d2b4b13bc89b413fb0031e4_Duration" hidden="1"/>
          <p:cNvSpPr txBox="1"/>
          <p:nvPr>
            <p:custDataLst>
              <p:tags r:id="rId92"/>
            </p:custDataLst>
          </p:nvPr>
        </p:nvSpPr>
        <p:spPr>
          <a:xfrm>
            <a:off x="0" y="2355385"/>
            <a:ext cx="393700" cy="155025"/>
          </a:xfrm>
          <a:prstGeom prst="rect">
            <a:avLst/>
          </a:prstGeom>
          <a:noFill/>
        </p:spPr>
        <p:txBody>
          <a:bodyPr vert="horz" wrap="square" lIns="0" tIns="0" rIns="0" bIns="0" rtlCol="0" anchor="ctr" anchorCtr="0">
            <a:spAutoFit/>
          </a:bodyPr>
          <a:lstStyle/>
          <a:p>
            <a:pPr algn="ctr"/>
            <a:r>
              <a:rPr lang="en-US" sz="1000" dirty="0" smtClean="0">
                <a:solidFill>
                  <a:srgbClr val="ED7D31"/>
                </a:solidFill>
                <a:latin typeface="Calibri"/>
              </a:rPr>
              <a:t>75 days</a:t>
            </a:r>
            <a:endParaRPr lang="en-US" sz="1000" dirty="0">
              <a:solidFill>
                <a:srgbClr val="ED7D31"/>
              </a:solidFill>
              <a:latin typeface="Calibri"/>
            </a:endParaRPr>
          </a:p>
        </p:txBody>
      </p:sp>
      <p:sp>
        <p:nvSpPr>
          <p:cNvPr id="25838" name="OTLSHAPE_T_43c9c8977d2b4b13bc89b413fb0031e4_StartDate" hidden="1"/>
          <p:cNvSpPr txBox="1"/>
          <p:nvPr>
            <p:custDataLst>
              <p:tags r:id="rId93"/>
            </p:custDataLst>
          </p:nvPr>
        </p:nvSpPr>
        <p:spPr>
          <a:xfrm>
            <a:off x="0" y="2510409"/>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39" name="OTLSHAPE_T_43c9c8977d2b4b13bc89b413fb0031e4_EndDate" hidden="1"/>
          <p:cNvSpPr txBox="1"/>
          <p:nvPr>
            <p:custDataLst>
              <p:tags r:id="rId94"/>
            </p:custDataLst>
          </p:nvPr>
        </p:nvSpPr>
        <p:spPr>
          <a:xfrm>
            <a:off x="0" y="2510409"/>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42" name="OTLSHAPE_T_43c9c8977d2b4b13bc89b413fb0031e4_TextPercentage" hidden="1"/>
          <p:cNvSpPr txBox="1"/>
          <p:nvPr>
            <p:custDataLst>
              <p:tags r:id="rId95"/>
            </p:custDataLst>
          </p:nvPr>
        </p:nvSpPr>
        <p:spPr>
          <a:xfrm>
            <a:off x="4258183" y="2440644"/>
            <a:ext cx="0" cy="153888"/>
          </a:xfrm>
          <a:prstGeom prst="rect">
            <a:avLst/>
          </a:prstGeom>
          <a:noFill/>
        </p:spPr>
        <p:txBody>
          <a:bodyPr vert="horz" wrap="square" lIns="0" tIns="0" rIns="0" bIns="0" rtlCol="0" anchor="ctr" anchorCtr="0">
            <a:spAutoFit/>
          </a:bodyPr>
          <a:lstStyle/>
          <a:p>
            <a:pPr algn="ctr"/>
            <a:endParaRPr lang="en-US" sz="1000" dirty="0">
              <a:solidFill>
                <a:srgbClr val="EEECE1"/>
              </a:solidFill>
              <a:latin typeface="Calibri"/>
            </a:endParaRPr>
          </a:p>
        </p:txBody>
      </p:sp>
      <p:sp>
        <p:nvSpPr>
          <p:cNvPr id="25844" name="OTLSHAPE_T_f27ab768c04046cb89c9d3ee256a82cc_ShapePercentage" hidden="1"/>
          <p:cNvSpPr/>
          <p:nvPr>
            <p:custDataLst>
              <p:tags r:id="rId96"/>
            </p:custDataLst>
          </p:nvPr>
        </p:nvSpPr>
        <p:spPr>
          <a:xfrm>
            <a:off x="2650827" y="2609025"/>
            <a:ext cx="25400" cy="127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45" name="OTLSHAPE_T_f27ab768c04046cb89c9d3ee256a82cc_Duration" hidden="1"/>
          <p:cNvSpPr txBox="1"/>
          <p:nvPr>
            <p:custDataLst>
              <p:tags r:id="rId97"/>
            </p:custDataLst>
          </p:nvPr>
        </p:nvSpPr>
        <p:spPr>
          <a:xfrm>
            <a:off x="0" y="2564003"/>
            <a:ext cx="457200" cy="155025"/>
          </a:xfrm>
          <a:prstGeom prst="rect">
            <a:avLst/>
          </a:prstGeom>
          <a:noFill/>
        </p:spPr>
        <p:txBody>
          <a:bodyPr vert="horz" wrap="square" lIns="0" tIns="0" rIns="0" bIns="0" rtlCol="0" anchor="ctr" anchorCtr="0">
            <a:spAutoFit/>
          </a:bodyPr>
          <a:lstStyle/>
          <a:p>
            <a:pPr algn="ctr"/>
            <a:r>
              <a:rPr lang="en-US" sz="1000" dirty="0" smtClean="0">
                <a:solidFill>
                  <a:srgbClr val="ED7D31"/>
                </a:solidFill>
                <a:latin typeface="Calibri"/>
              </a:rPr>
              <a:t>175 days</a:t>
            </a:r>
            <a:endParaRPr lang="en-US" sz="1000" dirty="0">
              <a:solidFill>
                <a:srgbClr val="ED7D31"/>
              </a:solidFill>
              <a:latin typeface="Calibri"/>
            </a:endParaRPr>
          </a:p>
        </p:txBody>
      </p:sp>
      <p:sp>
        <p:nvSpPr>
          <p:cNvPr id="25846" name="OTLSHAPE_T_f27ab768c04046cb89c9d3ee256a82cc_StartDate" hidden="1"/>
          <p:cNvSpPr txBox="1"/>
          <p:nvPr>
            <p:custDataLst>
              <p:tags r:id="rId98"/>
            </p:custDataLst>
          </p:nvPr>
        </p:nvSpPr>
        <p:spPr>
          <a:xfrm>
            <a:off x="0" y="2719028"/>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47" name="OTLSHAPE_T_f27ab768c04046cb89c9d3ee256a82cc_EndDate" hidden="1"/>
          <p:cNvSpPr txBox="1"/>
          <p:nvPr>
            <p:custDataLst>
              <p:tags r:id="rId99"/>
            </p:custDataLst>
          </p:nvPr>
        </p:nvSpPr>
        <p:spPr>
          <a:xfrm>
            <a:off x="0" y="2719028"/>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50" name="OTLSHAPE_T_f27ab768c04046cb89c9d3ee256a82cc_TextPercentage" hidden="1"/>
          <p:cNvSpPr txBox="1"/>
          <p:nvPr>
            <p:custDataLst>
              <p:tags r:id="rId100"/>
            </p:custDataLst>
          </p:nvPr>
        </p:nvSpPr>
        <p:spPr>
          <a:xfrm>
            <a:off x="2650827" y="2672525"/>
            <a:ext cx="0" cy="153888"/>
          </a:xfrm>
          <a:prstGeom prst="rect">
            <a:avLst/>
          </a:prstGeom>
          <a:noFill/>
        </p:spPr>
        <p:txBody>
          <a:bodyPr vert="horz" wrap="square" lIns="0" tIns="0" rIns="0" bIns="0" rtlCol="0" anchor="ctr" anchorCtr="0">
            <a:spAutoFit/>
          </a:bodyPr>
          <a:lstStyle/>
          <a:p>
            <a:pPr algn="ctr"/>
            <a:endParaRPr lang="en-US" sz="1000" dirty="0">
              <a:solidFill>
                <a:srgbClr val="EEECE1"/>
              </a:solidFill>
              <a:latin typeface="Calibri"/>
            </a:endParaRPr>
          </a:p>
        </p:txBody>
      </p:sp>
      <p:sp>
        <p:nvSpPr>
          <p:cNvPr id="25852" name="OTLSHAPE_T_9c4d8b0b539a4ca8bb872fcf0b14c789_ShapePercentage" hidden="1"/>
          <p:cNvSpPr/>
          <p:nvPr>
            <p:custDataLst>
              <p:tags r:id="rId101"/>
            </p:custDataLst>
          </p:nvPr>
        </p:nvSpPr>
        <p:spPr>
          <a:xfrm>
            <a:off x="2543670" y="2840905"/>
            <a:ext cx="25400" cy="127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53" name="OTLSHAPE_T_9c4d8b0b539a4ca8bb872fcf0b14c789_Duration" hidden="1"/>
          <p:cNvSpPr txBox="1"/>
          <p:nvPr>
            <p:custDataLst>
              <p:tags r:id="rId102"/>
            </p:custDataLst>
          </p:nvPr>
        </p:nvSpPr>
        <p:spPr>
          <a:xfrm>
            <a:off x="0" y="2819146"/>
            <a:ext cx="330200" cy="155025"/>
          </a:xfrm>
          <a:prstGeom prst="rect">
            <a:avLst/>
          </a:prstGeom>
          <a:noFill/>
        </p:spPr>
        <p:txBody>
          <a:bodyPr vert="horz" wrap="square" lIns="0" tIns="0" rIns="0" bIns="0" rtlCol="0" anchor="ctr" anchorCtr="0">
            <a:spAutoFit/>
          </a:bodyPr>
          <a:lstStyle/>
          <a:p>
            <a:pPr algn="ctr"/>
            <a:r>
              <a:rPr lang="en-US" sz="1000" dirty="0" smtClean="0">
                <a:solidFill>
                  <a:srgbClr val="ED7D31"/>
                </a:solidFill>
                <a:latin typeface="Calibri"/>
              </a:rPr>
              <a:t>9 days</a:t>
            </a:r>
            <a:endParaRPr lang="en-US" sz="1000" dirty="0">
              <a:solidFill>
                <a:srgbClr val="ED7D31"/>
              </a:solidFill>
              <a:latin typeface="Calibri"/>
            </a:endParaRPr>
          </a:p>
        </p:txBody>
      </p:sp>
      <p:sp>
        <p:nvSpPr>
          <p:cNvPr id="25854" name="OTLSHAPE_T_9c4d8b0b539a4ca8bb872fcf0b14c789_StartDate" hidden="1"/>
          <p:cNvSpPr txBox="1"/>
          <p:nvPr>
            <p:custDataLst>
              <p:tags r:id="rId103"/>
            </p:custDataLst>
          </p:nvPr>
        </p:nvSpPr>
        <p:spPr>
          <a:xfrm>
            <a:off x="0" y="2974171"/>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55" name="OTLSHAPE_T_9c4d8b0b539a4ca8bb872fcf0b14c789_EndDate" hidden="1"/>
          <p:cNvSpPr txBox="1"/>
          <p:nvPr>
            <p:custDataLst>
              <p:tags r:id="rId104"/>
            </p:custDataLst>
          </p:nvPr>
        </p:nvSpPr>
        <p:spPr>
          <a:xfrm>
            <a:off x="0" y="2974171"/>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58" name="OTLSHAPE_T_9c4d8b0b539a4ca8bb872fcf0b14c789_TextPercentage" hidden="1"/>
          <p:cNvSpPr txBox="1"/>
          <p:nvPr>
            <p:custDataLst>
              <p:tags r:id="rId105"/>
            </p:custDataLst>
          </p:nvPr>
        </p:nvSpPr>
        <p:spPr>
          <a:xfrm>
            <a:off x="2543670" y="2904405"/>
            <a:ext cx="0" cy="153888"/>
          </a:xfrm>
          <a:prstGeom prst="rect">
            <a:avLst/>
          </a:prstGeom>
          <a:noFill/>
        </p:spPr>
        <p:txBody>
          <a:bodyPr vert="horz" wrap="square" lIns="0" tIns="0" rIns="0" bIns="0" rtlCol="0" anchor="ctr" anchorCtr="0">
            <a:spAutoFit/>
          </a:bodyPr>
          <a:lstStyle/>
          <a:p>
            <a:pPr algn="ctr"/>
            <a:endParaRPr lang="en-US" sz="1000" dirty="0">
              <a:solidFill>
                <a:srgbClr val="EEECE1"/>
              </a:solidFill>
              <a:latin typeface="Calibri"/>
            </a:endParaRPr>
          </a:p>
        </p:txBody>
      </p:sp>
      <p:sp>
        <p:nvSpPr>
          <p:cNvPr id="25860" name="OTLSHAPE_T_7fb7cc3e1e2e45d28d88d0c977703ce1_ShapePercentage" hidden="1"/>
          <p:cNvSpPr/>
          <p:nvPr>
            <p:custDataLst>
              <p:tags r:id="rId106"/>
            </p:custDataLst>
          </p:nvPr>
        </p:nvSpPr>
        <p:spPr>
          <a:xfrm>
            <a:off x="2712060" y="3049524"/>
            <a:ext cx="25400" cy="127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61" name="OTLSHAPE_T_7fb7cc3e1e2e45d28d88d0c977703ce1_Duration" hidden="1"/>
          <p:cNvSpPr txBox="1"/>
          <p:nvPr>
            <p:custDataLst>
              <p:tags r:id="rId107"/>
            </p:custDataLst>
          </p:nvPr>
        </p:nvSpPr>
        <p:spPr>
          <a:xfrm>
            <a:off x="0" y="3027765"/>
            <a:ext cx="393700" cy="155025"/>
          </a:xfrm>
          <a:prstGeom prst="rect">
            <a:avLst/>
          </a:prstGeom>
          <a:noFill/>
        </p:spPr>
        <p:txBody>
          <a:bodyPr vert="horz" wrap="square" lIns="0" tIns="0" rIns="0" bIns="0" rtlCol="0" anchor="ctr" anchorCtr="0">
            <a:spAutoFit/>
          </a:bodyPr>
          <a:lstStyle/>
          <a:p>
            <a:pPr algn="ctr"/>
            <a:r>
              <a:rPr lang="en-US" sz="1000" dirty="0" smtClean="0">
                <a:solidFill>
                  <a:srgbClr val="ED7D31"/>
                </a:solidFill>
                <a:latin typeface="Calibri"/>
              </a:rPr>
              <a:t>56 days</a:t>
            </a:r>
            <a:endParaRPr lang="en-US" sz="1000" dirty="0">
              <a:solidFill>
                <a:srgbClr val="ED7D31"/>
              </a:solidFill>
              <a:latin typeface="Calibri"/>
            </a:endParaRPr>
          </a:p>
        </p:txBody>
      </p:sp>
      <p:sp>
        <p:nvSpPr>
          <p:cNvPr id="25862" name="OTLSHAPE_T_7fb7cc3e1e2e45d28d88d0c977703ce1_StartDate" hidden="1"/>
          <p:cNvSpPr txBox="1"/>
          <p:nvPr>
            <p:custDataLst>
              <p:tags r:id="rId108"/>
            </p:custDataLst>
          </p:nvPr>
        </p:nvSpPr>
        <p:spPr>
          <a:xfrm>
            <a:off x="0" y="3182790"/>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63" name="OTLSHAPE_T_7fb7cc3e1e2e45d28d88d0c977703ce1_EndDate" hidden="1"/>
          <p:cNvSpPr txBox="1"/>
          <p:nvPr>
            <p:custDataLst>
              <p:tags r:id="rId109"/>
            </p:custDataLst>
          </p:nvPr>
        </p:nvSpPr>
        <p:spPr>
          <a:xfrm>
            <a:off x="0" y="3182790"/>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66" name="OTLSHAPE_T_7fb7cc3e1e2e45d28d88d0c977703ce1_TextPercentage" hidden="1"/>
          <p:cNvSpPr txBox="1"/>
          <p:nvPr>
            <p:custDataLst>
              <p:tags r:id="rId110"/>
            </p:custDataLst>
          </p:nvPr>
        </p:nvSpPr>
        <p:spPr>
          <a:xfrm>
            <a:off x="2712060" y="3113024"/>
            <a:ext cx="0" cy="153888"/>
          </a:xfrm>
          <a:prstGeom prst="rect">
            <a:avLst/>
          </a:prstGeom>
          <a:noFill/>
        </p:spPr>
        <p:txBody>
          <a:bodyPr vert="horz" wrap="square" lIns="0" tIns="0" rIns="0" bIns="0" rtlCol="0" anchor="ctr" anchorCtr="0">
            <a:spAutoFit/>
          </a:bodyPr>
          <a:lstStyle/>
          <a:p>
            <a:pPr algn="ctr"/>
            <a:endParaRPr lang="en-US" sz="1000" dirty="0">
              <a:solidFill>
                <a:srgbClr val="EEECE1"/>
              </a:solidFill>
              <a:latin typeface="Calibri"/>
            </a:endParaRPr>
          </a:p>
        </p:txBody>
      </p:sp>
      <p:sp>
        <p:nvSpPr>
          <p:cNvPr id="25868" name="OTLSHAPE_T_1ec8d82249414634a8372afd0a0f10ba_ShapePercentage" hidden="1"/>
          <p:cNvSpPr/>
          <p:nvPr>
            <p:custDataLst>
              <p:tags r:id="rId111"/>
            </p:custDataLst>
          </p:nvPr>
        </p:nvSpPr>
        <p:spPr>
          <a:xfrm>
            <a:off x="3921404" y="3258143"/>
            <a:ext cx="25400" cy="127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69" name="OTLSHAPE_T_1ec8d82249414634a8372afd0a0f10ba_Duration" hidden="1"/>
          <p:cNvSpPr txBox="1"/>
          <p:nvPr>
            <p:custDataLst>
              <p:tags r:id="rId112"/>
            </p:custDataLst>
          </p:nvPr>
        </p:nvSpPr>
        <p:spPr>
          <a:xfrm>
            <a:off x="0" y="3236384"/>
            <a:ext cx="393700" cy="155025"/>
          </a:xfrm>
          <a:prstGeom prst="rect">
            <a:avLst/>
          </a:prstGeom>
          <a:noFill/>
        </p:spPr>
        <p:txBody>
          <a:bodyPr vert="horz" wrap="square" lIns="0" tIns="0" rIns="0" bIns="0" rtlCol="0" anchor="ctr" anchorCtr="0">
            <a:spAutoFit/>
          </a:bodyPr>
          <a:lstStyle/>
          <a:p>
            <a:pPr algn="ctr"/>
            <a:r>
              <a:rPr lang="en-US" sz="1000" dirty="0" smtClean="0">
                <a:solidFill>
                  <a:srgbClr val="ED7D31"/>
                </a:solidFill>
                <a:latin typeface="Calibri"/>
              </a:rPr>
              <a:t>45 days</a:t>
            </a:r>
            <a:endParaRPr lang="en-US" sz="1000" dirty="0">
              <a:solidFill>
                <a:srgbClr val="ED7D31"/>
              </a:solidFill>
              <a:latin typeface="Calibri"/>
            </a:endParaRPr>
          </a:p>
        </p:txBody>
      </p:sp>
      <p:sp>
        <p:nvSpPr>
          <p:cNvPr id="25870" name="OTLSHAPE_T_1ec8d82249414634a8372afd0a0f10ba_StartDate" hidden="1"/>
          <p:cNvSpPr txBox="1"/>
          <p:nvPr>
            <p:custDataLst>
              <p:tags r:id="rId113"/>
            </p:custDataLst>
          </p:nvPr>
        </p:nvSpPr>
        <p:spPr>
          <a:xfrm>
            <a:off x="0" y="3391408"/>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71" name="OTLSHAPE_T_1ec8d82249414634a8372afd0a0f10ba_EndDate" hidden="1"/>
          <p:cNvSpPr txBox="1"/>
          <p:nvPr>
            <p:custDataLst>
              <p:tags r:id="rId114"/>
            </p:custDataLst>
          </p:nvPr>
        </p:nvSpPr>
        <p:spPr>
          <a:xfrm>
            <a:off x="0" y="3391408"/>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74" name="OTLSHAPE_T_1ec8d82249414634a8372afd0a0f10ba_TextPercentage" hidden="1"/>
          <p:cNvSpPr txBox="1"/>
          <p:nvPr>
            <p:custDataLst>
              <p:tags r:id="rId115"/>
            </p:custDataLst>
          </p:nvPr>
        </p:nvSpPr>
        <p:spPr>
          <a:xfrm>
            <a:off x="3921404" y="3321643"/>
            <a:ext cx="0" cy="153888"/>
          </a:xfrm>
          <a:prstGeom prst="rect">
            <a:avLst/>
          </a:prstGeom>
          <a:noFill/>
        </p:spPr>
        <p:txBody>
          <a:bodyPr vert="horz" wrap="square" lIns="0" tIns="0" rIns="0" bIns="0" rtlCol="0" anchor="ctr" anchorCtr="0">
            <a:spAutoFit/>
          </a:bodyPr>
          <a:lstStyle/>
          <a:p>
            <a:pPr algn="ctr"/>
            <a:endParaRPr lang="en-US" sz="1000" dirty="0">
              <a:solidFill>
                <a:srgbClr val="EEECE1"/>
              </a:solidFill>
              <a:latin typeface="Calibri"/>
            </a:endParaRPr>
          </a:p>
        </p:txBody>
      </p:sp>
      <p:sp>
        <p:nvSpPr>
          <p:cNvPr id="25876" name="OTLSHAPE_T_bcbffcf8e5224752a721b33486b29e20_ShapePercentage" hidden="1"/>
          <p:cNvSpPr/>
          <p:nvPr>
            <p:custDataLst>
              <p:tags r:id="rId116"/>
            </p:custDataLst>
          </p:nvPr>
        </p:nvSpPr>
        <p:spPr>
          <a:xfrm>
            <a:off x="4793968" y="3466762"/>
            <a:ext cx="25400" cy="127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77" name="OTLSHAPE_T_bcbffcf8e5224752a721b33486b29e20_Duration" hidden="1"/>
          <p:cNvSpPr txBox="1"/>
          <p:nvPr>
            <p:custDataLst>
              <p:tags r:id="rId117"/>
            </p:custDataLst>
          </p:nvPr>
        </p:nvSpPr>
        <p:spPr>
          <a:xfrm>
            <a:off x="0" y="3445002"/>
            <a:ext cx="393700" cy="155025"/>
          </a:xfrm>
          <a:prstGeom prst="rect">
            <a:avLst/>
          </a:prstGeom>
          <a:noFill/>
        </p:spPr>
        <p:txBody>
          <a:bodyPr vert="horz" wrap="square" lIns="0" tIns="0" rIns="0" bIns="0" rtlCol="0" anchor="ctr" anchorCtr="0">
            <a:spAutoFit/>
          </a:bodyPr>
          <a:lstStyle/>
          <a:p>
            <a:pPr algn="ctr"/>
            <a:r>
              <a:rPr lang="en-US" sz="1000" dirty="0" smtClean="0">
                <a:solidFill>
                  <a:srgbClr val="ED7D31"/>
                </a:solidFill>
                <a:latin typeface="Calibri"/>
              </a:rPr>
              <a:t>80 days</a:t>
            </a:r>
            <a:endParaRPr lang="en-US" sz="1000" dirty="0">
              <a:solidFill>
                <a:srgbClr val="ED7D31"/>
              </a:solidFill>
              <a:latin typeface="Calibri"/>
            </a:endParaRPr>
          </a:p>
        </p:txBody>
      </p:sp>
      <p:sp>
        <p:nvSpPr>
          <p:cNvPr id="25878" name="OTLSHAPE_T_bcbffcf8e5224752a721b33486b29e20_StartDate" hidden="1"/>
          <p:cNvSpPr txBox="1"/>
          <p:nvPr>
            <p:custDataLst>
              <p:tags r:id="rId118"/>
            </p:custDataLst>
          </p:nvPr>
        </p:nvSpPr>
        <p:spPr>
          <a:xfrm>
            <a:off x="0" y="3600027"/>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79" name="OTLSHAPE_T_bcbffcf8e5224752a721b33486b29e20_EndDate" hidden="1"/>
          <p:cNvSpPr txBox="1"/>
          <p:nvPr>
            <p:custDataLst>
              <p:tags r:id="rId119"/>
            </p:custDataLst>
          </p:nvPr>
        </p:nvSpPr>
        <p:spPr>
          <a:xfrm>
            <a:off x="0" y="3600027"/>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82" name="OTLSHAPE_T_bcbffcf8e5224752a721b33486b29e20_TextPercentage" hidden="1"/>
          <p:cNvSpPr txBox="1"/>
          <p:nvPr>
            <p:custDataLst>
              <p:tags r:id="rId120"/>
            </p:custDataLst>
          </p:nvPr>
        </p:nvSpPr>
        <p:spPr>
          <a:xfrm>
            <a:off x="4793968" y="3530262"/>
            <a:ext cx="0" cy="153888"/>
          </a:xfrm>
          <a:prstGeom prst="rect">
            <a:avLst/>
          </a:prstGeom>
          <a:noFill/>
        </p:spPr>
        <p:txBody>
          <a:bodyPr vert="horz" wrap="square" lIns="0" tIns="0" rIns="0" bIns="0" rtlCol="0" anchor="ctr" anchorCtr="0">
            <a:spAutoFit/>
          </a:bodyPr>
          <a:lstStyle/>
          <a:p>
            <a:pPr algn="ctr"/>
            <a:endParaRPr lang="en-US" sz="1000" dirty="0">
              <a:solidFill>
                <a:srgbClr val="EEECE1"/>
              </a:solidFill>
              <a:latin typeface="Calibri"/>
            </a:endParaRPr>
          </a:p>
        </p:txBody>
      </p:sp>
      <p:sp>
        <p:nvSpPr>
          <p:cNvPr id="25884" name="OTLSHAPE_T_b7ffe2db76a74f41942841be20287ff1_ShapePercentage" hidden="1"/>
          <p:cNvSpPr/>
          <p:nvPr>
            <p:custDataLst>
              <p:tags r:id="rId121"/>
            </p:custDataLst>
          </p:nvPr>
        </p:nvSpPr>
        <p:spPr>
          <a:xfrm>
            <a:off x="3936712" y="3698642"/>
            <a:ext cx="25400" cy="127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85" name="OTLSHAPE_T_b7ffe2db76a74f41942841be20287ff1_Duration" hidden="1"/>
          <p:cNvSpPr txBox="1"/>
          <p:nvPr>
            <p:custDataLst>
              <p:tags r:id="rId122"/>
            </p:custDataLst>
          </p:nvPr>
        </p:nvSpPr>
        <p:spPr>
          <a:xfrm>
            <a:off x="0" y="3653621"/>
            <a:ext cx="457200" cy="155025"/>
          </a:xfrm>
          <a:prstGeom prst="rect">
            <a:avLst/>
          </a:prstGeom>
          <a:noFill/>
        </p:spPr>
        <p:txBody>
          <a:bodyPr vert="horz" wrap="square" lIns="0" tIns="0" rIns="0" bIns="0" rtlCol="0" anchor="ctr" anchorCtr="0">
            <a:spAutoFit/>
          </a:bodyPr>
          <a:lstStyle/>
          <a:p>
            <a:pPr algn="ctr"/>
            <a:r>
              <a:rPr lang="en-US" sz="1000" dirty="0" smtClean="0">
                <a:solidFill>
                  <a:srgbClr val="ED7D31"/>
                </a:solidFill>
                <a:latin typeface="Calibri"/>
              </a:rPr>
              <a:t>175 days</a:t>
            </a:r>
            <a:endParaRPr lang="en-US" sz="1000" dirty="0">
              <a:solidFill>
                <a:srgbClr val="ED7D31"/>
              </a:solidFill>
              <a:latin typeface="Calibri"/>
            </a:endParaRPr>
          </a:p>
        </p:txBody>
      </p:sp>
      <p:sp>
        <p:nvSpPr>
          <p:cNvPr id="25886" name="OTLSHAPE_T_b7ffe2db76a74f41942841be20287ff1_StartDate" hidden="1"/>
          <p:cNvSpPr txBox="1"/>
          <p:nvPr>
            <p:custDataLst>
              <p:tags r:id="rId123"/>
            </p:custDataLst>
          </p:nvPr>
        </p:nvSpPr>
        <p:spPr>
          <a:xfrm>
            <a:off x="0" y="3808645"/>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87" name="OTLSHAPE_T_b7ffe2db76a74f41942841be20287ff1_EndDate" hidden="1"/>
          <p:cNvSpPr txBox="1"/>
          <p:nvPr>
            <p:custDataLst>
              <p:tags r:id="rId124"/>
            </p:custDataLst>
          </p:nvPr>
        </p:nvSpPr>
        <p:spPr>
          <a:xfrm>
            <a:off x="0" y="3808645"/>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90" name="OTLSHAPE_T_b7ffe2db76a74f41942841be20287ff1_TextPercentage" hidden="1"/>
          <p:cNvSpPr txBox="1"/>
          <p:nvPr>
            <p:custDataLst>
              <p:tags r:id="rId125"/>
            </p:custDataLst>
          </p:nvPr>
        </p:nvSpPr>
        <p:spPr>
          <a:xfrm>
            <a:off x="3936712" y="3762142"/>
            <a:ext cx="0" cy="153888"/>
          </a:xfrm>
          <a:prstGeom prst="rect">
            <a:avLst/>
          </a:prstGeom>
          <a:noFill/>
        </p:spPr>
        <p:txBody>
          <a:bodyPr vert="horz" wrap="square" lIns="0" tIns="0" rIns="0" bIns="0" rtlCol="0" anchor="ctr" anchorCtr="0">
            <a:spAutoFit/>
          </a:bodyPr>
          <a:lstStyle/>
          <a:p>
            <a:pPr algn="ctr"/>
            <a:endParaRPr lang="en-US" sz="1000" dirty="0">
              <a:solidFill>
                <a:srgbClr val="EEECE1"/>
              </a:solidFill>
              <a:latin typeface="Calibri"/>
            </a:endParaRPr>
          </a:p>
        </p:txBody>
      </p:sp>
      <p:sp>
        <p:nvSpPr>
          <p:cNvPr id="25892" name="OTLSHAPE_T_529f06d479154042be73f6e9ff6d6ceb_ShapePercentage" hidden="1"/>
          <p:cNvSpPr/>
          <p:nvPr>
            <p:custDataLst>
              <p:tags r:id="rId126"/>
            </p:custDataLst>
          </p:nvPr>
        </p:nvSpPr>
        <p:spPr>
          <a:xfrm>
            <a:off x="3936712" y="3930523"/>
            <a:ext cx="25400" cy="127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93" name="OTLSHAPE_T_529f06d479154042be73f6e9ff6d6ceb_Duration" hidden="1"/>
          <p:cNvSpPr txBox="1"/>
          <p:nvPr>
            <p:custDataLst>
              <p:tags r:id="rId127"/>
            </p:custDataLst>
          </p:nvPr>
        </p:nvSpPr>
        <p:spPr>
          <a:xfrm>
            <a:off x="0" y="3908764"/>
            <a:ext cx="330200" cy="155025"/>
          </a:xfrm>
          <a:prstGeom prst="rect">
            <a:avLst/>
          </a:prstGeom>
          <a:noFill/>
        </p:spPr>
        <p:txBody>
          <a:bodyPr vert="horz" wrap="square" lIns="0" tIns="0" rIns="0" bIns="0" rtlCol="0" anchor="ctr" anchorCtr="0">
            <a:spAutoFit/>
          </a:bodyPr>
          <a:lstStyle/>
          <a:p>
            <a:pPr algn="ctr"/>
            <a:r>
              <a:rPr lang="en-US" sz="1000" dirty="0" smtClean="0">
                <a:solidFill>
                  <a:srgbClr val="ED7D31"/>
                </a:solidFill>
                <a:latin typeface="Calibri"/>
              </a:rPr>
              <a:t>7 days</a:t>
            </a:r>
            <a:endParaRPr lang="en-US" sz="1000" dirty="0">
              <a:solidFill>
                <a:srgbClr val="ED7D31"/>
              </a:solidFill>
              <a:latin typeface="Calibri"/>
            </a:endParaRPr>
          </a:p>
        </p:txBody>
      </p:sp>
      <p:sp>
        <p:nvSpPr>
          <p:cNvPr id="25894" name="OTLSHAPE_T_529f06d479154042be73f6e9ff6d6ceb_StartDate" hidden="1"/>
          <p:cNvSpPr txBox="1"/>
          <p:nvPr>
            <p:custDataLst>
              <p:tags r:id="rId128"/>
            </p:custDataLst>
          </p:nvPr>
        </p:nvSpPr>
        <p:spPr>
          <a:xfrm>
            <a:off x="0" y="4063788"/>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95" name="OTLSHAPE_T_529f06d479154042be73f6e9ff6d6ceb_EndDate" hidden="1"/>
          <p:cNvSpPr txBox="1"/>
          <p:nvPr>
            <p:custDataLst>
              <p:tags r:id="rId129"/>
            </p:custDataLst>
          </p:nvPr>
        </p:nvSpPr>
        <p:spPr>
          <a:xfrm>
            <a:off x="0" y="4063788"/>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898" name="OTLSHAPE_T_529f06d479154042be73f6e9ff6d6ceb_TextPercentage" hidden="1"/>
          <p:cNvSpPr txBox="1"/>
          <p:nvPr>
            <p:custDataLst>
              <p:tags r:id="rId130"/>
            </p:custDataLst>
          </p:nvPr>
        </p:nvSpPr>
        <p:spPr>
          <a:xfrm>
            <a:off x="3936712" y="3994023"/>
            <a:ext cx="0" cy="153888"/>
          </a:xfrm>
          <a:prstGeom prst="rect">
            <a:avLst/>
          </a:prstGeom>
          <a:noFill/>
        </p:spPr>
        <p:txBody>
          <a:bodyPr vert="horz" wrap="square" lIns="0" tIns="0" rIns="0" bIns="0" rtlCol="0" anchor="ctr" anchorCtr="0">
            <a:spAutoFit/>
          </a:bodyPr>
          <a:lstStyle/>
          <a:p>
            <a:pPr algn="ctr"/>
            <a:endParaRPr lang="en-US" sz="1000" dirty="0">
              <a:solidFill>
                <a:srgbClr val="EEECE1"/>
              </a:solidFill>
              <a:latin typeface="Calibri"/>
            </a:endParaRPr>
          </a:p>
        </p:txBody>
      </p:sp>
      <p:sp>
        <p:nvSpPr>
          <p:cNvPr id="25900" name="OTLSHAPE_T_84e94805d88b4eb38d17f1bb69b252a4_ShapePercentage" hidden="1"/>
          <p:cNvSpPr/>
          <p:nvPr>
            <p:custDataLst>
              <p:tags r:id="rId131"/>
            </p:custDataLst>
          </p:nvPr>
        </p:nvSpPr>
        <p:spPr>
          <a:xfrm>
            <a:off x="4074485" y="4139142"/>
            <a:ext cx="25400" cy="127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01" name="OTLSHAPE_T_84e94805d88b4eb38d17f1bb69b252a4_Duration" hidden="1"/>
          <p:cNvSpPr txBox="1"/>
          <p:nvPr>
            <p:custDataLst>
              <p:tags r:id="rId132"/>
            </p:custDataLst>
          </p:nvPr>
        </p:nvSpPr>
        <p:spPr>
          <a:xfrm>
            <a:off x="0" y="4117382"/>
            <a:ext cx="393700" cy="155025"/>
          </a:xfrm>
          <a:prstGeom prst="rect">
            <a:avLst/>
          </a:prstGeom>
          <a:noFill/>
        </p:spPr>
        <p:txBody>
          <a:bodyPr vert="horz" wrap="square" lIns="0" tIns="0" rIns="0" bIns="0" rtlCol="0" anchor="ctr" anchorCtr="0">
            <a:spAutoFit/>
          </a:bodyPr>
          <a:lstStyle/>
          <a:p>
            <a:pPr algn="ctr"/>
            <a:r>
              <a:rPr lang="en-US" sz="1000" dirty="0" smtClean="0">
                <a:solidFill>
                  <a:srgbClr val="ED7D31"/>
                </a:solidFill>
                <a:latin typeface="Calibri"/>
              </a:rPr>
              <a:t>57 days</a:t>
            </a:r>
            <a:endParaRPr lang="en-US" sz="1000" dirty="0">
              <a:solidFill>
                <a:srgbClr val="ED7D31"/>
              </a:solidFill>
              <a:latin typeface="Calibri"/>
            </a:endParaRPr>
          </a:p>
        </p:txBody>
      </p:sp>
      <p:sp>
        <p:nvSpPr>
          <p:cNvPr id="25902" name="OTLSHAPE_T_84e94805d88b4eb38d17f1bb69b252a4_StartDate" hidden="1"/>
          <p:cNvSpPr txBox="1"/>
          <p:nvPr>
            <p:custDataLst>
              <p:tags r:id="rId133"/>
            </p:custDataLst>
          </p:nvPr>
        </p:nvSpPr>
        <p:spPr>
          <a:xfrm>
            <a:off x="0" y="4272407"/>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903" name="OTLSHAPE_T_84e94805d88b4eb38d17f1bb69b252a4_EndDate" hidden="1"/>
          <p:cNvSpPr txBox="1"/>
          <p:nvPr>
            <p:custDataLst>
              <p:tags r:id="rId134"/>
            </p:custDataLst>
          </p:nvPr>
        </p:nvSpPr>
        <p:spPr>
          <a:xfrm>
            <a:off x="0" y="4272407"/>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906" name="OTLSHAPE_T_84e94805d88b4eb38d17f1bb69b252a4_TextPercentage" hidden="1"/>
          <p:cNvSpPr txBox="1"/>
          <p:nvPr>
            <p:custDataLst>
              <p:tags r:id="rId135"/>
            </p:custDataLst>
          </p:nvPr>
        </p:nvSpPr>
        <p:spPr>
          <a:xfrm>
            <a:off x="4074485" y="4202642"/>
            <a:ext cx="0" cy="153888"/>
          </a:xfrm>
          <a:prstGeom prst="rect">
            <a:avLst/>
          </a:prstGeom>
          <a:noFill/>
        </p:spPr>
        <p:txBody>
          <a:bodyPr vert="horz" wrap="square" lIns="0" tIns="0" rIns="0" bIns="0" rtlCol="0" anchor="ctr" anchorCtr="0">
            <a:spAutoFit/>
          </a:bodyPr>
          <a:lstStyle/>
          <a:p>
            <a:pPr algn="ctr"/>
            <a:endParaRPr lang="en-US" sz="1000" dirty="0">
              <a:solidFill>
                <a:srgbClr val="EEECE1"/>
              </a:solidFill>
              <a:latin typeface="Calibri"/>
            </a:endParaRPr>
          </a:p>
        </p:txBody>
      </p:sp>
      <p:sp>
        <p:nvSpPr>
          <p:cNvPr id="25908" name="OTLSHAPE_T_bab427d128bf4d3b9798508f03713248_ShapePercentage" hidden="1"/>
          <p:cNvSpPr/>
          <p:nvPr>
            <p:custDataLst>
              <p:tags r:id="rId136"/>
            </p:custDataLst>
          </p:nvPr>
        </p:nvSpPr>
        <p:spPr>
          <a:xfrm>
            <a:off x="5314445" y="4347761"/>
            <a:ext cx="25400" cy="127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09" name="OTLSHAPE_T_bab427d128bf4d3b9798508f03713248_Duration" hidden="1"/>
          <p:cNvSpPr txBox="1"/>
          <p:nvPr>
            <p:custDataLst>
              <p:tags r:id="rId137"/>
            </p:custDataLst>
          </p:nvPr>
        </p:nvSpPr>
        <p:spPr>
          <a:xfrm>
            <a:off x="0" y="4326001"/>
            <a:ext cx="393700" cy="155025"/>
          </a:xfrm>
          <a:prstGeom prst="rect">
            <a:avLst/>
          </a:prstGeom>
          <a:noFill/>
        </p:spPr>
        <p:txBody>
          <a:bodyPr vert="horz" wrap="square" lIns="0" tIns="0" rIns="0" bIns="0" rtlCol="0" anchor="ctr" anchorCtr="0">
            <a:spAutoFit/>
          </a:bodyPr>
          <a:lstStyle/>
          <a:p>
            <a:pPr algn="ctr"/>
            <a:r>
              <a:rPr lang="en-US" sz="1000" dirty="0" smtClean="0">
                <a:solidFill>
                  <a:srgbClr val="ED7D31"/>
                </a:solidFill>
                <a:latin typeface="Calibri"/>
              </a:rPr>
              <a:t>40 days</a:t>
            </a:r>
            <a:endParaRPr lang="en-US" sz="1000" dirty="0">
              <a:solidFill>
                <a:srgbClr val="ED7D31"/>
              </a:solidFill>
              <a:latin typeface="Calibri"/>
            </a:endParaRPr>
          </a:p>
        </p:txBody>
      </p:sp>
      <p:sp>
        <p:nvSpPr>
          <p:cNvPr id="25910" name="OTLSHAPE_T_bab427d128bf4d3b9798508f03713248_StartDate" hidden="1"/>
          <p:cNvSpPr txBox="1"/>
          <p:nvPr>
            <p:custDataLst>
              <p:tags r:id="rId138"/>
            </p:custDataLst>
          </p:nvPr>
        </p:nvSpPr>
        <p:spPr>
          <a:xfrm>
            <a:off x="0" y="4481026"/>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911" name="OTLSHAPE_T_bab427d128bf4d3b9798508f03713248_EndDate" hidden="1"/>
          <p:cNvSpPr txBox="1"/>
          <p:nvPr>
            <p:custDataLst>
              <p:tags r:id="rId139"/>
            </p:custDataLst>
          </p:nvPr>
        </p:nvSpPr>
        <p:spPr>
          <a:xfrm>
            <a:off x="0" y="4481026"/>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914" name="OTLSHAPE_T_bab427d128bf4d3b9798508f03713248_TextPercentage" hidden="1"/>
          <p:cNvSpPr txBox="1"/>
          <p:nvPr>
            <p:custDataLst>
              <p:tags r:id="rId140"/>
            </p:custDataLst>
          </p:nvPr>
        </p:nvSpPr>
        <p:spPr>
          <a:xfrm>
            <a:off x="5314445" y="4411261"/>
            <a:ext cx="0" cy="153888"/>
          </a:xfrm>
          <a:prstGeom prst="rect">
            <a:avLst/>
          </a:prstGeom>
          <a:noFill/>
        </p:spPr>
        <p:txBody>
          <a:bodyPr vert="horz" wrap="square" lIns="0" tIns="0" rIns="0" bIns="0" rtlCol="0" anchor="ctr" anchorCtr="0">
            <a:spAutoFit/>
          </a:bodyPr>
          <a:lstStyle/>
          <a:p>
            <a:pPr algn="ctr"/>
            <a:endParaRPr lang="en-US" sz="1000" dirty="0">
              <a:solidFill>
                <a:srgbClr val="EEECE1"/>
              </a:solidFill>
              <a:latin typeface="Calibri"/>
            </a:endParaRPr>
          </a:p>
        </p:txBody>
      </p:sp>
      <p:sp>
        <p:nvSpPr>
          <p:cNvPr id="25916" name="OTLSHAPE_T_64ac0f062c2e400297a9f576b58212ae_ShapePercentage" hidden="1"/>
          <p:cNvSpPr/>
          <p:nvPr>
            <p:custDataLst>
              <p:tags r:id="rId141"/>
            </p:custDataLst>
          </p:nvPr>
        </p:nvSpPr>
        <p:spPr>
          <a:xfrm>
            <a:off x="6187010" y="4556379"/>
            <a:ext cx="25400" cy="1270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17" name="OTLSHAPE_T_64ac0f062c2e400297a9f576b58212ae_Duration" hidden="1"/>
          <p:cNvSpPr txBox="1"/>
          <p:nvPr>
            <p:custDataLst>
              <p:tags r:id="rId142"/>
            </p:custDataLst>
          </p:nvPr>
        </p:nvSpPr>
        <p:spPr>
          <a:xfrm>
            <a:off x="0" y="4534620"/>
            <a:ext cx="393700" cy="155025"/>
          </a:xfrm>
          <a:prstGeom prst="rect">
            <a:avLst/>
          </a:prstGeom>
          <a:noFill/>
        </p:spPr>
        <p:txBody>
          <a:bodyPr vert="horz" wrap="square" lIns="0" tIns="0" rIns="0" bIns="0" rtlCol="0" anchor="ctr" anchorCtr="0">
            <a:spAutoFit/>
          </a:bodyPr>
          <a:lstStyle/>
          <a:p>
            <a:pPr algn="ctr"/>
            <a:r>
              <a:rPr lang="en-US" sz="1000" dirty="0" smtClean="0">
                <a:solidFill>
                  <a:srgbClr val="ED7D31"/>
                </a:solidFill>
                <a:latin typeface="Calibri"/>
              </a:rPr>
              <a:t>75 days</a:t>
            </a:r>
            <a:endParaRPr lang="en-US" sz="1000" dirty="0">
              <a:solidFill>
                <a:srgbClr val="ED7D31"/>
              </a:solidFill>
              <a:latin typeface="Calibri"/>
            </a:endParaRPr>
          </a:p>
        </p:txBody>
      </p:sp>
      <p:sp>
        <p:nvSpPr>
          <p:cNvPr id="25918" name="OTLSHAPE_T_64ac0f062c2e400297a9f576b58212ae_StartDate" hidden="1"/>
          <p:cNvSpPr txBox="1"/>
          <p:nvPr>
            <p:custDataLst>
              <p:tags r:id="rId143"/>
            </p:custDataLst>
          </p:nvPr>
        </p:nvSpPr>
        <p:spPr>
          <a:xfrm>
            <a:off x="0" y="4689645"/>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919" name="OTLSHAPE_T_64ac0f062c2e400297a9f576b58212ae_EndDate" hidden="1"/>
          <p:cNvSpPr txBox="1"/>
          <p:nvPr>
            <p:custDataLst>
              <p:tags r:id="rId144"/>
            </p:custDataLst>
          </p:nvPr>
        </p:nvSpPr>
        <p:spPr>
          <a:xfrm>
            <a:off x="0" y="4689645"/>
            <a:ext cx="0" cy="153888"/>
          </a:xfrm>
          <a:prstGeom prst="rect">
            <a:avLst/>
          </a:prstGeom>
          <a:noFill/>
        </p:spPr>
        <p:txBody>
          <a:bodyPr vert="horz" wrap="square" lIns="0" tIns="0" rIns="0" bIns="0" rtlCol="0" anchor="ctr" anchorCtr="0">
            <a:spAutoFit/>
          </a:bodyPr>
          <a:lstStyle/>
          <a:p>
            <a:pPr algn="ctr"/>
            <a:endParaRPr lang="en-US" sz="1000" dirty="0">
              <a:solidFill>
                <a:schemeClr val="dk1"/>
              </a:solidFill>
              <a:latin typeface="Calibri"/>
            </a:endParaRPr>
          </a:p>
        </p:txBody>
      </p:sp>
      <p:sp>
        <p:nvSpPr>
          <p:cNvPr id="25922" name="OTLSHAPE_T_64ac0f062c2e400297a9f576b58212ae_TextPercentage" hidden="1"/>
          <p:cNvSpPr txBox="1"/>
          <p:nvPr>
            <p:custDataLst>
              <p:tags r:id="rId145"/>
            </p:custDataLst>
          </p:nvPr>
        </p:nvSpPr>
        <p:spPr>
          <a:xfrm>
            <a:off x="6187010" y="4619879"/>
            <a:ext cx="0" cy="153888"/>
          </a:xfrm>
          <a:prstGeom prst="rect">
            <a:avLst/>
          </a:prstGeom>
          <a:noFill/>
        </p:spPr>
        <p:txBody>
          <a:bodyPr vert="horz" wrap="square" lIns="0" tIns="0" rIns="0" bIns="0" rtlCol="0" anchor="ctr" anchorCtr="0">
            <a:spAutoFit/>
          </a:bodyPr>
          <a:lstStyle/>
          <a:p>
            <a:pPr algn="ctr"/>
            <a:endParaRPr lang="en-US" sz="1000" dirty="0">
              <a:solidFill>
                <a:srgbClr val="EEECE1"/>
              </a:solidFill>
              <a:latin typeface="Calibri"/>
            </a:endParaRPr>
          </a:p>
        </p:txBody>
      </p:sp>
      <p:sp>
        <p:nvSpPr>
          <p:cNvPr id="276" name="TextBox 275"/>
          <p:cNvSpPr txBox="1"/>
          <p:nvPr/>
        </p:nvSpPr>
        <p:spPr>
          <a:xfrm>
            <a:off x="1710760" y="-1066800"/>
            <a:ext cx="7467600" cy="523139"/>
          </a:xfrm>
          <a:prstGeom prst="rect">
            <a:avLst/>
          </a:prstGeom>
          <a:solidFill>
            <a:schemeClr val="bg1">
              <a:lumMod val="85000"/>
            </a:schemeClr>
          </a:solidFill>
        </p:spPr>
        <p:txBody>
          <a:bodyPr wrap="square" lIns="91360" tIns="45680" rIns="91360" bIns="45680" rtlCol="0">
            <a:spAutoFit/>
          </a:bodyPr>
          <a:lstStyle/>
          <a:p>
            <a:pPr defTabSz="913588"/>
            <a:r>
              <a:rPr lang="en-US" sz="2800" b="1" dirty="0">
                <a:solidFill>
                  <a:prstClr val="black"/>
                </a:solidFill>
                <a:latin typeface="Garamond" panose="02020404030301010803" pitchFamily="18" charset="0"/>
              </a:rPr>
              <a:t>New Hires Gantt Chart</a:t>
            </a:r>
          </a:p>
        </p:txBody>
      </p:sp>
      <p:sp>
        <p:nvSpPr>
          <p:cNvPr id="668" name="Date Placeholder 1"/>
          <p:cNvSpPr>
            <a:spLocks noGrp="1"/>
          </p:cNvSpPr>
          <p:nvPr>
            <p:ph type="dt" sz="half" idx="10"/>
          </p:nvPr>
        </p:nvSpPr>
        <p:spPr>
          <a:xfrm>
            <a:off x="1066800" y="6382645"/>
            <a:ext cx="4572000" cy="365125"/>
          </a:xfrm>
        </p:spPr>
        <p:txBody>
          <a:bodyPr/>
          <a:lstStyle/>
          <a:p>
            <a:r>
              <a:rPr lang="en-US" dirty="0" smtClean="0">
                <a:solidFill>
                  <a:prstClr val="white">
                    <a:tint val="75000"/>
                  </a:prstClr>
                </a:solidFill>
              </a:rPr>
              <a:t>Joseph H. Lumpkin, Sr., Chief of Police  </a:t>
            </a:r>
            <a:br>
              <a:rPr lang="en-US" dirty="0" smtClean="0">
                <a:solidFill>
                  <a:prstClr val="white">
                    <a:tint val="75000"/>
                  </a:prstClr>
                </a:solidFill>
              </a:rPr>
            </a:br>
            <a:r>
              <a:rPr lang="en-US" dirty="0" smtClean="0">
                <a:solidFill>
                  <a:prstClr val="white">
                    <a:tint val="75000"/>
                  </a:prstClr>
                </a:solidFill>
              </a:rPr>
              <a:t>Savannah-Chatham Metropolitan Police Department</a:t>
            </a:r>
            <a:endParaRPr lang="en-US" dirty="0">
              <a:solidFill>
                <a:prstClr val="white">
                  <a:tint val="75000"/>
                </a:prstClr>
              </a:solidFill>
            </a:endParaRPr>
          </a:p>
        </p:txBody>
      </p:sp>
      <p:cxnSp>
        <p:nvCxnSpPr>
          <p:cNvPr id="339" name="Straight Connector 338"/>
          <p:cNvCxnSpPr/>
          <p:nvPr/>
        </p:nvCxnSpPr>
        <p:spPr>
          <a:xfrm flipV="1">
            <a:off x="5513814" y="1511299"/>
            <a:ext cx="0" cy="32639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0" name="OTLSHAPE_TB_00000000000000000000000000000000_ScaleContainer"/>
          <p:cNvSpPr/>
          <p:nvPr>
            <p:custDataLst>
              <p:tags r:id="rId146"/>
            </p:custDataLst>
          </p:nvPr>
        </p:nvSpPr>
        <p:spPr>
          <a:xfrm>
            <a:off x="844465" y="4457700"/>
            <a:ext cx="7467600" cy="254000"/>
          </a:xfrm>
          <a:prstGeom prst="roundRect">
            <a:avLst/>
          </a:prstGeom>
          <a:gradFill flip="none" rotWithShape="1">
            <a:gsLst>
              <a:gs pos="0">
                <a:srgbClr val="44546A"/>
              </a:gs>
              <a:gs pos="100000">
                <a:srgbClr val="52667F"/>
              </a:gs>
            </a:gsLst>
            <a:lin ang="5400000" scaled="1"/>
            <a:tileRect/>
          </a:gradFill>
          <a:ln w="25400" cap="flat"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TLSHAPE_TB_00000000000000000000000000000000_ElapsedTime"/>
          <p:cNvSpPr/>
          <p:nvPr>
            <p:custDataLst>
              <p:tags r:id="rId147"/>
            </p:custDataLst>
          </p:nvPr>
        </p:nvSpPr>
        <p:spPr>
          <a:xfrm>
            <a:off x="844465" y="4457700"/>
            <a:ext cx="4686300" cy="254000"/>
          </a:xfrm>
          <a:prstGeom prst="roundRect">
            <a:avLst/>
          </a:prstGeom>
          <a:solidFill>
            <a:srgbClr val="FF0000">
              <a:alpha val="30196"/>
            </a:srgbClr>
          </a:solidFill>
          <a:ln w="25400" cap="flat" cmpd="sng" algn="ctr">
            <a:noFill/>
            <a:prstDash val="solid"/>
          </a:ln>
          <a:effectLst/>
          <a:scene3d>
            <a:camera prst="orthographicFront"/>
            <a:lightRig rig="threePt" dir="t">
              <a:rot lat="0" lon="0" rev="0"/>
            </a:lightRig>
          </a:scene3d>
          <a:sp3d>
            <a:bevelT w="12700" h="139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TLSHAPE_TB_00000000000000000000000000000000_TodayMarkerShape"/>
          <p:cNvSpPr/>
          <p:nvPr>
            <p:custDataLst>
              <p:tags r:id="rId148"/>
            </p:custDataLst>
          </p:nvPr>
        </p:nvSpPr>
        <p:spPr>
          <a:xfrm flipV="1">
            <a:off x="5482081" y="4373033"/>
            <a:ext cx="76200" cy="84667"/>
          </a:xfrm>
          <a:prstGeom prst="triangle">
            <a:avLst/>
          </a:prstGeom>
          <a:solidFill>
            <a:srgbClr val="FF0000"/>
          </a:solidFill>
          <a:ln w="25400" cap="flat" cmpd="sng" algn="ctr">
            <a:noFill/>
            <a:prstDash val="solid"/>
          </a:ln>
          <a:effectLst>
            <a:outerShdw>
              <a:scrgbClr r="0" g="0" b="0">
                <a:alpha val="50000"/>
              </a:scrgbClr>
            </a:outerShdw>
          </a:effectLst>
          <a:extLst>
            <a:ext uri="{91240B29-F687-4F45-9708-019B960494DF}">
              <a14:hiddenLine xmlns:a14="http://schemas.microsoft.com/office/drawing/2010/main" w="25400" cap="flat" cmpd="sng" algn="ctr">
                <a:solidFill>
                  <a:schemeClr val="accent1">
                    <a:shade val="50000"/>
                  </a:schemeClr>
                </a:solidFill>
                <a:prstDash val="solid"/>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TLSHAPE_TB_00000000000000000000000000000000_TodayMarkerText"/>
          <p:cNvSpPr txBox="1"/>
          <p:nvPr>
            <p:custDataLst>
              <p:tags r:id="rId149"/>
            </p:custDataLst>
          </p:nvPr>
        </p:nvSpPr>
        <p:spPr>
          <a:xfrm>
            <a:off x="5333052" y="4186978"/>
            <a:ext cx="366126" cy="186055"/>
          </a:xfrm>
          <a:prstGeom prst="rect">
            <a:avLst/>
          </a:prstGeom>
          <a:noFill/>
        </p:spPr>
        <p:txBody>
          <a:bodyPr vert="horz" wrap="none" lIns="0" tIns="0" rIns="0" bIns="0" rtlCol="0" anchor="ctr" anchorCtr="0">
            <a:spAutoFit/>
          </a:bodyPr>
          <a:lstStyle/>
          <a:p>
            <a:pPr algn="ctr"/>
            <a:r>
              <a:rPr lang="en-US" sz="1200" b="1" spc="-14" smtClean="0">
                <a:solidFill>
                  <a:srgbClr val="FF0000"/>
                </a:solidFill>
                <a:latin typeface="Calibri"/>
              </a:rPr>
              <a:t>Today</a:t>
            </a:r>
            <a:endParaRPr lang="en-US" sz="1200" b="1" spc="-14">
              <a:solidFill>
                <a:srgbClr val="FF0000"/>
              </a:solidFill>
              <a:latin typeface="Calibri"/>
            </a:endParaRPr>
          </a:p>
        </p:txBody>
      </p:sp>
      <p:sp>
        <p:nvSpPr>
          <p:cNvPr id="344" name="OTLSHAPE_TB_00000000000000000000000000000000_TimescaleInterval1"/>
          <p:cNvSpPr txBox="1"/>
          <p:nvPr>
            <p:custDataLst>
              <p:tags r:id="rId150"/>
            </p:custDataLst>
          </p:nvPr>
        </p:nvSpPr>
        <p:spPr>
          <a:xfrm>
            <a:off x="907965" y="4499440"/>
            <a:ext cx="192360" cy="170519"/>
          </a:xfrm>
          <a:prstGeom prst="rect">
            <a:avLst/>
          </a:prstGeom>
          <a:noFill/>
        </p:spPr>
        <p:txBody>
          <a:bodyPr vert="horz" wrap="none" lIns="0" tIns="0" rIns="0" bIns="0" rtlCol="0" anchor="ctr" anchorCtr="0">
            <a:noAutofit/>
          </a:bodyPr>
          <a:lstStyle/>
          <a:p>
            <a:r>
              <a:rPr lang="en-US" sz="1100" spc="-12" smtClean="0">
                <a:solidFill>
                  <a:schemeClr val="lt1"/>
                </a:solidFill>
                <a:latin typeface="Calibri"/>
              </a:rPr>
              <a:t>Jun</a:t>
            </a:r>
            <a:endParaRPr lang="en-US" sz="1100" spc="-12">
              <a:solidFill>
                <a:schemeClr val="lt1"/>
              </a:solidFill>
              <a:latin typeface="Calibri"/>
            </a:endParaRPr>
          </a:p>
        </p:txBody>
      </p:sp>
      <p:sp>
        <p:nvSpPr>
          <p:cNvPr id="345" name="OTLSHAPE_TB_00000000000000000000000000000000_TimescaleInterval2"/>
          <p:cNvSpPr txBox="1"/>
          <p:nvPr>
            <p:custDataLst>
              <p:tags r:id="rId151"/>
            </p:custDataLst>
          </p:nvPr>
        </p:nvSpPr>
        <p:spPr>
          <a:xfrm>
            <a:off x="1520711" y="4499440"/>
            <a:ext cx="146066" cy="170519"/>
          </a:xfrm>
          <a:prstGeom prst="rect">
            <a:avLst/>
          </a:prstGeom>
          <a:noFill/>
        </p:spPr>
        <p:txBody>
          <a:bodyPr vert="horz" wrap="none" lIns="0" tIns="0" rIns="0" bIns="0" rtlCol="0" anchor="ctr" anchorCtr="0">
            <a:noAutofit/>
          </a:bodyPr>
          <a:lstStyle/>
          <a:p>
            <a:r>
              <a:rPr lang="en-US" sz="1100" spc="-12" smtClean="0">
                <a:solidFill>
                  <a:schemeClr val="lt1"/>
                </a:solidFill>
                <a:latin typeface="Calibri"/>
              </a:rPr>
              <a:t>Jul</a:t>
            </a:r>
            <a:endParaRPr lang="en-US" sz="1100" spc="-12">
              <a:solidFill>
                <a:schemeClr val="lt1"/>
              </a:solidFill>
              <a:latin typeface="Calibri"/>
            </a:endParaRPr>
          </a:p>
        </p:txBody>
      </p:sp>
      <p:sp>
        <p:nvSpPr>
          <p:cNvPr id="346" name="OTLSHAPE_TB_00000000000000000000000000000000_TimescaleInterval3"/>
          <p:cNvSpPr txBox="1"/>
          <p:nvPr>
            <p:custDataLst>
              <p:tags r:id="rId152"/>
            </p:custDataLst>
          </p:nvPr>
        </p:nvSpPr>
        <p:spPr>
          <a:xfrm>
            <a:off x="2153881" y="4499440"/>
            <a:ext cx="219676" cy="170519"/>
          </a:xfrm>
          <a:prstGeom prst="rect">
            <a:avLst/>
          </a:prstGeom>
          <a:noFill/>
        </p:spPr>
        <p:txBody>
          <a:bodyPr vert="horz" wrap="none" lIns="0" tIns="0" rIns="0" bIns="0" rtlCol="0" anchor="ctr" anchorCtr="0">
            <a:noAutofit/>
          </a:bodyPr>
          <a:lstStyle/>
          <a:p>
            <a:r>
              <a:rPr lang="en-US" sz="1100" spc="-12" smtClean="0">
                <a:solidFill>
                  <a:schemeClr val="lt1"/>
                </a:solidFill>
                <a:latin typeface="Calibri"/>
              </a:rPr>
              <a:t>Aug</a:t>
            </a:r>
            <a:endParaRPr lang="en-US" sz="1100" spc="-12">
              <a:solidFill>
                <a:schemeClr val="lt1"/>
              </a:solidFill>
              <a:latin typeface="Calibri"/>
            </a:endParaRPr>
          </a:p>
        </p:txBody>
      </p:sp>
      <p:sp>
        <p:nvSpPr>
          <p:cNvPr id="347" name="OTLSHAPE_TB_00000000000000000000000000000000_TimescaleInterval4"/>
          <p:cNvSpPr txBox="1"/>
          <p:nvPr>
            <p:custDataLst>
              <p:tags r:id="rId153"/>
            </p:custDataLst>
          </p:nvPr>
        </p:nvSpPr>
        <p:spPr>
          <a:xfrm>
            <a:off x="2787051" y="4499440"/>
            <a:ext cx="207621" cy="170519"/>
          </a:xfrm>
          <a:prstGeom prst="rect">
            <a:avLst/>
          </a:prstGeom>
          <a:noFill/>
        </p:spPr>
        <p:txBody>
          <a:bodyPr vert="horz" wrap="none" lIns="0" tIns="0" rIns="0" bIns="0" rtlCol="0" anchor="ctr" anchorCtr="0">
            <a:noAutofit/>
          </a:bodyPr>
          <a:lstStyle/>
          <a:p>
            <a:r>
              <a:rPr lang="en-US" sz="1100" spc="-12" smtClean="0">
                <a:solidFill>
                  <a:schemeClr val="lt1"/>
                </a:solidFill>
                <a:latin typeface="Calibri"/>
              </a:rPr>
              <a:t>Sep</a:t>
            </a:r>
            <a:endParaRPr lang="en-US" sz="1100" spc="-12">
              <a:solidFill>
                <a:schemeClr val="lt1"/>
              </a:solidFill>
              <a:latin typeface="Calibri"/>
            </a:endParaRPr>
          </a:p>
        </p:txBody>
      </p:sp>
      <p:sp>
        <p:nvSpPr>
          <p:cNvPr id="348" name="OTLSHAPE_TB_00000000000000000000000000000000_TimescaleInterval5"/>
          <p:cNvSpPr txBox="1"/>
          <p:nvPr>
            <p:custDataLst>
              <p:tags r:id="rId154"/>
            </p:custDataLst>
          </p:nvPr>
        </p:nvSpPr>
        <p:spPr>
          <a:xfrm>
            <a:off x="3399797" y="4499440"/>
            <a:ext cx="194925" cy="170519"/>
          </a:xfrm>
          <a:prstGeom prst="rect">
            <a:avLst/>
          </a:prstGeom>
          <a:noFill/>
        </p:spPr>
        <p:txBody>
          <a:bodyPr vert="horz" wrap="none" lIns="0" tIns="0" rIns="0" bIns="0" rtlCol="0" anchor="ctr" anchorCtr="0">
            <a:noAutofit/>
          </a:bodyPr>
          <a:lstStyle/>
          <a:p>
            <a:r>
              <a:rPr lang="en-US" sz="1100" spc="-10" smtClean="0">
                <a:solidFill>
                  <a:schemeClr val="lt1"/>
                </a:solidFill>
                <a:latin typeface="Calibri"/>
              </a:rPr>
              <a:t>Oct</a:t>
            </a:r>
            <a:endParaRPr lang="en-US" sz="1100" spc="-10">
              <a:solidFill>
                <a:schemeClr val="lt1"/>
              </a:solidFill>
              <a:latin typeface="Calibri"/>
            </a:endParaRPr>
          </a:p>
        </p:txBody>
      </p:sp>
      <p:sp>
        <p:nvSpPr>
          <p:cNvPr id="349" name="OTLSHAPE_TB_00000000000000000000000000000000_TimescaleInterval6"/>
          <p:cNvSpPr txBox="1"/>
          <p:nvPr>
            <p:custDataLst>
              <p:tags r:id="rId155"/>
            </p:custDataLst>
          </p:nvPr>
        </p:nvSpPr>
        <p:spPr>
          <a:xfrm>
            <a:off x="4032967" y="4499440"/>
            <a:ext cx="228600" cy="170519"/>
          </a:xfrm>
          <a:prstGeom prst="rect">
            <a:avLst/>
          </a:prstGeom>
          <a:noFill/>
        </p:spPr>
        <p:txBody>
          <a:bodyPr vert="horz" wrap="none" lIns="0" tIns="0" rIns="0" bIns="0" rtlCol="0" anchor="ctr" anchorCtr="0">
            <a:noAutofit/>
          </a:bodyPr>
          <a:lstStyle/>
          <a:p>
            <a:r>
              <a:rPr lang="en-US" sz="1100" spc="-14" smtClean="0">
                <a:solidFill>
                  <a:schemeClr val="lt1"/>
                </a:solidFill>
                <a:latin typeface="Calibri"/>
              </a:rPr>
              <a:t>Nov</a:t>
            </a:r>
            <a:endParaRPr lang="en-US" sz="1100" spc="-14">
              <a:solidFill>
                <a:schemeClr val="lt1"/>
              </a:solidFill>
              <a:latin typeface="Calibri"/>
            </a:endParaRPr>
          </a:p>
        </p:txBody>
      </p:sp>
      <p:sp>
        <p:nvSpPr>
          <p:cNvPr id="350" name="OTLSHAPE_TB_00000000000000000000000000000000_TimescaleInterval7"/>
          <p:cNvSpPr txBox="1"/>
          <p:nvPr>
            <p:custDataLst>
              <p:tags r:id="rId156"/>
            </p:custDataLst>
          </p:nvPr>
        </p:nvSpPr>
        <p:spPr>
          <a:xfrm>
            <a:off x="4645713" y="4499440"/>
            <a:ext cx="215900" cy="170519"/>
          </a:xfrm>
          <a:prstGeom prst="rect">
            <a:avLst/>
          </a:prstGeom>
          <a:noFill/>
        </p:spPr>
        <p:txBody>
          <a:bodyPr vert="horz" wrap="none" lIns="0" tIns="0" rIns="0" bIns="0" rtlCol="0" anchor="ctr" anchorCtr="0">
            <a:noAutofit/>
          </a:bodyPr>
          <a:lstStyle/>
          <a:p>
            <a:r>
              <a:rPr lang="en-US" sz="1100" spc="-14" smtClean="0">
                <a:solidFill>
                  <a:schemeClr val="lt1"/>
                </a:solidFill>
                <a:latin typeface="Calibri"/>
              </a:rPr>
              <a:t>Dec</a:t>
            </a:r>
            <a:endParaRPr lang="en-US" sz="1100" spc="-14">
              <a:solidFill>
                <a:schemeClr val="lt1"/>
              </a:solidFill>
              <a:latin typeface="Calibri"/>
            </a:endParaRPr>
          </a:p>
        </p:txBody>
      </p:sp>
      <p:sp>
        <p:nvSpPr>
          <p:cNvPr id="351" name="OTLSHAPE_TB_00000000000000000000000000000000_TimescaleInterval8"/>
          <p:cNvSpPr txBox="1"/>
          <p:nvPr>
            <p:custDataLst>
              <p:tags r:id="rId157"/>
            </p:custDataLst>
          </p:nvPr>
        </p:nvSpPr>
        <p:spPr>
          <a:xfrm>
            <a:off x="5278883" y="4499440"/>
            <a:ext cx="182871" cy="170519"/>
          </a:xfrm>
          <a:prstGeom prst="rect">
            <a:avLst/>
          </a:prstGeom>
          <a:noFill/>
        </p:spPr>
        <p:txBody>
          <a:bodyPr vert="horz" wrap="none" lIns="0" tIns="0" rIns="0" bIns="0" rtlCol="0" anchor="ctr" anchorCtr="0">
            <a:noAutofit/>
          </a:bodyPr>
          <a:lstStyle/>
          <a:p>
            <a:r>
              <a:rPr lang="en-US" sz="1100" spc="-12" smtClean="0">
                <a:solidFill>
                  <a:schemeClr val="lt1"/>
                </a:solidFill>
                <a:latin typeface="Calibri"/>
              </a:rPr>
              <a:t>Jan</a:t>
            </a:r>
            <a:endParaRPr lang="en-US" sz="1100" spc="-12">
              <a:solidFill>
                <a:schemeClr val="lt1"/>
              </a:solidFill>
              <a:latin typeface="Calibri"/>
            </a:endParaRPr>
          </a:p>
        </p:txBody>
      </p:sp>
      <p:sp>
        <p:nvSpPr>
          <p:cNvPr id="352" name="OTLSHAPE_TB_00000000000000000000000000000000_TimescaleInterval9"/>
          <p:cNvSpPr txBox="1"/>
          <p:nvPr>
            <p:custDataLst>
              <p:tags r:id="rId158"/>
            </p:custDataLst>
          </p:nvPr>
        </p:nvSpPr>
        <p:spPr>
          <a:xfrm>
            <a:off x="5912053" y="4499440"/>
            <a:ext cx="207621" cy="170519"/>
          </a:xfrm>
          <a:prstGeom prst="rect">
            <a:avLst/>
          </a:prstGeom>
          <a:noFill/>
        </p:spPr>
        <p:txBody>
          <a:bodyPr vert="horz" wrap="none" lIns="0" tIns="0" rIns="0" bIns="0" rtlCol="0" anchor="ctr" anchorCtr="0">
            <a:noAutofit/>
          </a:bodyPr>
          <a:lstStyle/>
          <a:p>
            <a:r>
              <a:rPr lang="en-US" sz="1100" spc="-16" smtClean="0">
                <a:solidFill>
                  <a:schemeClr val="lt1"/>
                </a:solidFill>
                <a:latin typeface="Calibri"/>
              </a:rPr>
              <a:t>Feb</a:t>
            </a:r>
            <a:endParaRPr lang="en-US" sz="1100" spc="-16">
              <a:solidFill>
                <a:schemeClr val="lt1"/>
              </a:solidFill>
              <a:latin typeface="Calibri"/>
            </a:endParaRPr>
          </a:p>
        </p:txBody>
      </p:sp>
      <p:sp>
        <p:nvSpPr>
          <p:cNvPr id="353" name="OTLSHAPE_TB_00000000000000000000000000000000_TimescaleInterval10"/>
          <p:cNvSpPr txBox="1"/>
          <p:nvPr>
            <p:custDataLst>
              <p:tags r:id="rId159"/>
            </p:custDataLst>
          </p:nvPr>
        </p:nvSpPr>
        <p:spPr>
          <a:xfrm>
            <a:off x="6483949" y="4499440"/>
            <a:ext cx="231858" cy="170519"/>
          </a:xfrm>
          <a:prstGeom prst="rect">
            <a:avLst/>
          </a:prstGeom>
          <a:noFill/>
        </p:spPr>
        <p:txBody>
          <a:bodyPr vert="horz" wrap="none" lIns="0" tIns="0" rIns="0" bIns="0" rtlCol="0" anchor="ctr" anchorCtr="0">
            <a:noAutofit/>
          </a:bodyPr>
          <a:lstStyle/>
          <a:p>
            <a:r>
              <a:rPr lang="en-US" sz="1100" spc="-14" smtClean="0">
                <a:solidFill>
                  <a:schemeClr val="lt1"/>
                </a:solidFill>
                <a:latin typeface="Calibri"/>
              </a:rPr>
              <a:t>Mar</a:t>
            </a:r>
            <a:endParaRPr lang="en-US" sz="1100" spc="-14">
              <a:solidFill>
                <a:schemeClr val="lt1"/>
              </a:solidFill>
              <a:latin typeface="Calibri"/>
            </a:endParaRPr>
          </a:p>
        </p:txBody>
      </p:sp>
      <p:sp>
        <p:nvSpPr>
          <p:cNvPr id="354" name="OTLSHAPE_TB_00000000000000000000000000000000_TimescaleInterval11"/>
          <p:cNvSpPr txBox="1"/>
          <p:nvPr>
            <p:custDataLst>
              <p:tags r:id="rId160"/>
            </p:custDataLst>
          </p:nvPr>
        </p:nvSpPr>
        <p:spPr>
          <a:xfrm>
            <a:off x="7117119" y="4499440"/>
            <a:ext cx="203200" cy="170519"/>
          </a:xfrm>
          <a:prstGeom prst="rect">
            <a:avLst/>
          </a:prstGeom>
          <a:noFill/>
        </p:spPr>
        <p:txBody>
          <a:bodyPr vert="horz" wrap="none" lIns="0" tIns="0" rIns="0" bIns="0" rtlCol="0" anchor="ctr" anchorCtr="0">
            <a:noAutofit/>
          </a:bodyPr>
          <a:lstStyle/>
          <a:p>
            <a:r>
              <a:rPr lang="en-US" sz="1100" spc="-14" smtClean="0">
                <a:solidFill>
                  <a:schemeClr val="lt1"/>
                </a:solidFill>
                <a:latin typeface="Calibri"/>
              </a:rPr>
              <a:t>Apr</a:t>
            </a:r>
            <a:endParaRPr lang="en-US" sz="1100" spc="-14">
              <a:solidFill>
                <a:schemeClr val="lt1"/>
              </a:solidFill>
              <a:latin typeface="Calibri"/>
            </a:endParaRPr>
          </a:p>
        </p:txBody>
      </p:sp>
      <p:sp>
        <p:nvSpPr>
          <p:cNvPr id="355" name="OTLSHAPE_TB_00000000000000000000000000000000_TimescaleInterval12"/>
          <p:cNvSpPr txBox="1"/>
          <p:nvPr>
            <p:custDataLst>
              <p:tags r:id="rId161"/>
            </p:custDataLst>
          </p:nvPr>
        </p:nvSpPr>
        <p:spPr>
          <a:xfrm>
            <a:off x="7729865" y="4499440"/>
            <a:ext cx="254000" cy="170519"/>
          </a:xfrm>
          <a:prstGeom prst="rect">
            <a:avLst/>
          </a:prstGeom>
          <a:noFill/>
        </p:spPr>
        <p:txBody>
          <a:bodyPr vert="horz" wrap="none" lIns="0" tIns="0" rIns="0" bIns="0" rtlCol="0" anchor="ctr" anchorCtr="0">
            <a:noAutofit/>
          </a:bodyPr>
          <a:lstStyle/>
          <a:p>
            <a:r>
              <a:rPr lang="en-US" sz="1100" spc="-18" smtClean="0">
                <a:solidFill>
                  <a:schemeClr val="lt1"/>
                </a:solidFill>
                <a:latin typeface="Calibri"/>
              </a:rPr>
              <a:t>May</a:t>
            </a:r>
            <a:endParaRPr lang="en-US" sz="1100" spc="-18">
              <a:solidFill>
                <a:schemeClr val="lt1"/>
              </a:solidFill>
              <a:latin typeface="Calibri"/>
            </a:endParaRPr>
          </a:p>
        </p:txBody>
      </p:sp>
      <p:sp>
        <p:nvSpPr>
          <p:cNvPr id="356" name="OTLSHAPE_TB_00000000000000000000000000000000_ScaleMarking1"/>
          <p:cNvSpPr txBox="1"/>
          <p:nvPr>
            <p:custDataLst>
              <p:tags r:id="rId162"/>
            </p:custDataLst>
          </p:nvPr>
        </p:nvSpPr>
        <p:spPr>
          <a:xfrm>
            <a:off x="907965" y="4287181"/>
            <a:ext cx="292100" cy="170519"/>
          </a:xfrm>
          <a:prstGeom prst="rect">
            <a:avLst/>
          </a:prstGeom>
          <a:noFill/>
        </p:spPr>
        <p:txBody>
          <a:bodyPr vert="horz" wrap="none" lIns="0" tIns="0" rIns="0" bIns="0" rtlCol="0" anchor="ctr" anchorCtr="0">
            <a:noAutofit/>
          </a:bodyPr>
          <a:lstStyle/>
          <a:p>
            <a:r>
              <a:rPr lang="en-US" sz="1100" spc="-14" smtClean="0">
                <a:solidFill>
                  <a:srgbClr val="44546A"/>
                </a:solidFill>
                <a:latin typeface="Calibri"/>
              </a:rPr>
              <a:t>2017</a:t>
            </a:r>
            <a:endParaRPr lang="en-US" sz="1100" spc="-14">
              <a:solidFill>
                <a:srgbClr val="44546A"/>
              </a:solidFill>
              <a:latin typeface="Calibri"/>
            </a:endParaRPr>
          </a:p>
        </p:txBody>
      </p:sp>
      <p:sp>
        <p:nvSpPr>
          <p:cNvPr id="357" name="OTLSHAPE_TB_00000000000000000000000000000000_ScaleMarking2"/>
          <p:cNvSpPr txBox="1"/>
          <p:nvPr>
            <p:custDataLst>
              <p:tags r:id="rId163"/>
            </p:custDataLst>
          </p:nvPr>
        </p:nvSpPr>
        <p:spPr>
          <a:xfrm>
            <a:off x="5278883" y="4287181"/>
            <a:ext cx="292100" cy="170519"/>
          </a:xfrm>
          <a:prstGeom prst="rect">
            <a:avLst/>
          </a:prstGeom>
          <a:noFill/>
        </p:spPr>
        <p:txBody>
          <a:bodyPr vert="horz" wrap="none" lIns="0" tIns="0" rIns="0" bIns="0" rtlCol="0" anchor="ctr" anchorCtr="0">
            <a:noAutofit/>
          </a:bodyPr>
          <a:lstStyle/>
          <a:p>
            <a:r>
              <a:rPr lang="en-US" sz="1100" spc="-14" smtClean="0">
                <a:solidFill>
                  <a:srgbClr val="44546A"/>
                </a:solidFill>
                <a:latin typeface="Calibri"/>
              </a:rPr>
              <a:t>2018</a:t>
            </a:r>
            <a:endParaRPr lang="en-US" sz="1100" spc="-14">
              <a:solidFill>
                <a:srgbClr val="44546A"/>
              </a:solidFill>
              <a:latin typeface="Calibri"/>
            </a:endParaRPr>
          </a:p>
        </p:txBody>
      </p:sp>
      <p:sp>
        <p:nvSpPr>
          <p:cNvPr id="358" name="OTLSHAPE_M_41e5f755ad1a4a4eafa2042562ae4df3_Title"/>
          <p:cNvSpPr txBox="1"/>
          <p:nvPr>
            <p:custDataLst>
              <p:tags r:id="rId164"/>
            </p:custDataLst>
          </p:nvPr>
        </p:nvSpPr>
        <p:spPr>
          <a:xfrm>
            <a:off x="4052085" y="5050719"/>
            <a:ext cx="812800" cy="248073"/>
          </a:xfrm>
          <a:prstGeom prst="rect">
            <a:avLst/>
          </a:prstGeom>
          <a:noFill/>
        </p:spPr>
        <p:txBody>
          <a:bodyPr vert="horz" wrap="square" lIns="0" tIns="0" rIns="0" bIns="0" rtlCol="0" anchor="ctr" anchorCtr="0">
            <a:spAutoFit/>
          </a:bodyPr>
          <a:lstStyle/>
          <a:p>
            <a:pPr algn="ctr"/>
            <a:r>
              <a:rPr lang="en-US" sz="800" spc="-2" smtClean="0">
                <a:solidFill>
                  <a:schemeClr val="dk1"/>
                </a:solidFill>
                <a:latin typeface="Calibri"/>
              </a:rPr>
              <a:t>July Class on Patrol </a:t>
            </a:r>
          </a:p>
          <a:p>
            <a:pPr algn="ctr"/>
            <a:r>
              <a:rPr lang="en-US" sz="800" spc="-2" smtClean="0">
                <a:solidFill>
                  <a:schemeClr val="dk1"/>
                </a:solidFill>
                <a:latin typeface="Calibri"/>
              </a:rPr>
              <a:t>18 officers</a:t>
            </a:r>
            <a:endParaRPr lang="en-US" sz="800" spc="-2">
              <a:solidFill>
                <a:schemeClr val="dk1"/>
              </a:solidFill>
              <a:latin typeface="Calibri"/>
            </a:endParaRPr>
          </a:p>
        </p:txBody>
      </p:sp>
      <p:sp>
        <p:nvSpPr>
          <p:cNvPr id="359" name="OTLSHAPE_M_41e5f755ad1a4a4eafa2042562ae4df3_Date"/>
          <p:cNvSpPr txBox="1"/>
          <p:nvPr>
            <p:custDataLst>
              <p:tags r:id="rId165"/>
            </p:custDataLst>
          </p:nvPr>
        </p:nvSpPr>
        <p:spPr>
          <a:xfrm>
            <a:off x="4308032" y="4901282"/>
            <a:ext cx="292100" cy="124037"/>
          </a:xfrm>
          <a:prstGeom prst="rect">
            <a:avLst/>
          </a:prstGeom>
          <a:noFill/>
        </p:spPr>
        <p:txBody>
          <a:bodyPr vert="horz" wrap="square" lIns="0" tIns="0" rIns="0" bIns="0" rtlCol="0" anchor="ctr" anchorCtr="0">
            <a:spAutoFit/>
          </a:bodyPr>
          <a:lstStyle/>
          <a:p>
            <a:pPr algn="ctr"/>
            <a:r>
              <a:rPr lang="en-US" sz="800" smtClean="0">
                <a:solidFill>
                  <a:schemeClr val="dk1"/>
                </a:solidFill>
                <a:latin typeface="Calibri"/>
              </a:rPr>
              <a:t>Nov 24</a:t>
            </a:r>
            <a:endParaRPr lang="en-US" sz="800">
              <a:solidFill>
                <a:schemeClr val="dk1"/>
              </a:solidFill>
              <a:latin typeface="Calibri"/>
            </a:endParaRPr>
          </a:p>
        </p:txBody>
      </p:sp>
      <p:sp>
        <p:nvSpPr>
          <p:cNvPr id="360" name="OTLSHAPE_M_41e5f755ad1a4a4eafa2042562ae4df3_Shape"/>
          <p:cNvSpPr/>
          <p:nvPr>
            <p:custDataLst>
              <p:tags r:id="rId166"/>
            </p:custDataLst>
          </p:nvPr>
        </p:nvSpPr>
        <p:spPr>
          <a:xfrm>
            <a:off x="4345349" y="4648200"/>
            <a:ext cx="228600" cy="254000"/>
          </a:xfrm>
          <a:prstGeom prst="diamond">
            <a:avLst/>
          </a:prstGeom>
          <a:solidFill>
            <a:srgbClr val="1E58A0"/>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TLSHAPE_M_e94d0412f5ce419aa0119a16d9c7656a_Title"/>
          <p:cNvSpPr txBox="1"/>
          <p:nvPr>
            <p:custDataLst>
              <p:tags r:id="rId167"/>
            </p:custDataLst>
          </p:nvPr>
        </p:nvSpPr>
        <p:spPr>
          <a:xfrm>
            <a:off x="5475256" y="5051637"/>
            <a:ext cx="1104900" cy="248073"/>
          </a:xfrm>
          <a:prstGeom prst="rect">
            <a:avLst/>
          </a:prstGeom>
          <a:noFill/>
        </p:spPr>
        <p:txBody>
          <a:bodyPr vert="horz" wrap="square" lIns="0" tIns="0" rIns="0" bIns="0" rtlCol="0" anchor="ctr" anchorCtr="0">
            <a:spAutoFit/>
          </a:bodyPr>
          <a:lstStyle/>
          <a:p>
            <a:pPr algn="ctr"/>
            <a:r>
              <a:rPr lang="en-US" sz="800" spc="-2" smtClean="0">
                <a:solidFill>
                  <a:schemeClr val="dk1"/>
                </a:solidFill>
                <a:latin typeface="Calibri"/>
              </a:rPr>
              <a:t>September Class on Patrol </a:t>
            </a:r>
          </a:p>
          <a:p>
            <a:pPr algn="ctr"/>
            <a:r>
              <a:rPr lang="en-US" sz="800" spc="-2" smtClean="0">
                <a:solidFill>
                  <a:schemeClr val="dk1"/>
                </a:solidFill>
                <a:latin typeface="Calibri"/>
              </a:rPr>
              <a:t>14 officers</a:t>
            </a:r>
            <a:endParaRPr lang="en-US" sz="800" spc="-2">
              <a:solidFill>
                <a:schemeClr val="dk1"/>
              </a:solidFill>
              <a:latin typeface="Calibri"/>
            </a:endParaRPr>
          </a:p>
        </p:txBody>
      </p:sp>
      <p:sp>
        <p:nvSpPr>
          <p:cNvPr id="362" name="OTLSHAPE_M_e94d0412f5ce419aa0119a16d9c7656a_Date"/>
          <p:cNvSpPr txBox="1"/>
          <p:nvPr>
            <p:custDataLst>
              <p:tags r:id="rId168"/>
            </p:custDataLst>
          </p:nvPr>
        </p:nvSpPr>
        <p:spPr>
          <a:xfrm>
            <a:off x="5914210" y="4902200"/>
            <a:ext cx="228600" cy="124037"/>
          </a:xfrm>
          <a:prstGeom prst="rect">
            <a:avLst/>
          </a:prstGeom>
          <a:noFill/>
        </p:spPr>
        <p:txBody>
          <a:bodyPr vert="horz" wrap="square" lIns="0" tIns="0" rIns="0" bIns="0" rtlCol="0" anchor="ctr" anchorCtr="0">
            <a:spAutoFit/>
          </a:bodyPr>
          <a:lstStyle/>
          <a:p>
            <a:pPr algn="ctr"/>
            <a:r>
              <a:rPr lang="en-US" sz="800" smtClean="0">
                <a:solidFill>
                  <a:schemeClr val="dk1"/>
                </a:solidFill>
                <a:latin typeface="Calibri"/>
              </a:rPr>
              <a:t>Feb 9</a:t>
            </a:r>
            <a:endParaRPr lang="en-US" sz="800">
              <a:solidFill>
                <a:schemeClr val="dk1"/>
              </a:solidFill>
              <a:latin typeface="Calibri"/>
            </a:endParaRPr>
          </a:p>
        </p:txBody>
      </p:sp>
      <p:sp>
        <p:nvSpPr>
          <p:cNvPr id="363" name="OTLSHAPE_M_e94d0412f5ce419aa0119a16d9c7656a_Shape"/>
          <p:cNvSpPr/>
          <p:nvPr>
            <p:custDataLst>
              <p:tags r:id="rId169"/>
            </p:custDataLst>
          </p:nvPr>
        </p:nvSpPr>
        <p:spPr>
          <a:xfrm>
            <a:off x="5918062" y="4648200"/>
            <a:ext cx="228600" cy="254000"/>
          </a:xfrm>
          <a:prstGeom prst="diamond">
            <a:avLst/>
          </a:prstGeom>
          <a:solidFill>
            <a:srgbClr val="B20E12"/>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TLSHAPE_T_b7ffe2db76a74f41942841be20287ff1_Shape"/>
          <p:cNvSpPr/>
          <p:nvPr>
            <p:custDataLst>
              <p:tags r:id="rId170"/>
            </p:custDataLst>
          </p:nvPr>
        </p:nvSpPr>
        <p:spPr>
          <a:xfrm>
            <a:off x="1293812" y="1887664"/>
            <a:ext cx="5168900" cy="127000"/>
          </a:xfrm>
          <a:prstGeom prst="homePlate">
            <a:avLst/>
          </a:prstGeom>
          <a:solidFill>
            <a:srgbClr val="0C2A4E"/>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TLSHAPE_T_b7ffe2db76a74f41942841be20287ff1_Title"/>
          <p:cNvSpPr txBox="1"/>
          <p:nvPr>
            <p:custDataLst>
              <p:tags r:id="rId171"/>
            </p:custDataLst>
          </p:nvPr>
        </p:nvSpPr>
        <p:spPr>
          <a:xfrm>
            <a:off x="140737" y="1842643"/>
            <a:ext cx="1104900" cy="217043"/>
          </a:xfrm>
          <a:prstGeom prst="rect">
            <a:avLst/>
          </a:prstGeom>
          <a:noFill/>
        </p:spPr>
        <p:txBody>
          <a:bodyPr vert="horz" wrap="square" lIns="0" tIns="0" rIns="0" bIns="0" rtlCol="0" anchor="ctr" anchorCtr="0">
            <a:spAutoFit/>
          </a:bodyPr>
          <a:lstStyle/>
          <a:p>
            <a:pPr algn="r"/>
            <a:r>
              <a:rPr lang="en-US" sz="1400" b="1" spc="-8" smtClean="0">
                <a:solidFill>
                  <a:srgbClr val="17375E"/>
                </a:solidFill>
                <a:latin typeface="Calibri"/>
              </a:rPr>
              <a:t>July Class of 18</a:t>
            </a:r>
            <a:endParaRPr lang="en-US" sz="1400" b="1" spc="-8">
              <a:solidFill>
                <a:srgbClr val="17375E"/>
              </a:solidFill>
              <a:latin typeface="Calibri"/>
            </a:endParaRPr>
          </a:p>
        </p:txBody>
      </p:sp>
      <p:sp>
        <p:nvSpPr>
          <p:cNvPr id="366" name="OTLSHAPE_T_b7ffe2db76a74f41942841be20287ff1_JoinedDate"/>
          <p:cNvSpPr txBox="1"/>
          <p:nvPr>
            <p:custDataLst>
              <p:tags r:id="rId172"/>
            </p:custDataLst>
          </p:nvPr>
        </p:nvSpPr>
        <p:spPr>
          <a:xfrm>
            <a:off x="6512085" y="1873652"/>
            <a:ext cx="736600" cy="155025"/>
          </a:xfrm>
          <a:prstGeom prst="rect">
            <a:avLst/>
          </a:prstGeom>
          <a:noFill/>
        </p:spPr>
        <p:txBody>
          <a:bodyPr vert="horz" wrap="square" lIns="0" tIns="0" rIns="0" bIns="0" rtlCol="0" anchor="ctr" anchorCtr="0">
            <a:spAutoFit/>
          </a:bodyPr>
          <a:lstStyle/>
          <a:p>
            <a:r>
              <a:rPr lang="en-US" sz="1000" spc="-2" smtClean="0">
                <a:solidFill>
                  <a:schemeClr val="dk1"/>
                </a:solidFill>
                <a:latin typeface="Calibri"/>
              </a:rPr>
              <a:t>Jun 23 - Mar 2</a:t>
            </a:r>
            <a:endParaRPr lang="en-US" sz="1000" spc="-2">
              <a:solidFill>
                <a:schemeClr val="dk1"/>
              </a:solidFill>
              <a:latin typeface="Calibri"/>
            </a:endParaRPr>
          </a:p>
        </p:txBody>
      </p:sp>
      <p:sp>
        <p:nvSpPr>
          <p:cNvPr id="367" name="OTLSHAPE_T_529f06d479154042be73f6e9ff6d6ceb_Shape"/>
          <p:cNvSpPr/>
          <p:nvPr>
            <p:custDataLst>
              <p:tags r:id="rId173"/>
            </p:custDataLst>
          </p:nvPr>
        </p:nvSpPr>
        <p:spPr>
          <a:xfrm>
            <a:off x="1293812" y="2119545"/>
            <a:ext cx="292100" cy="127000"/>
          </a:xfrm>
          <a:prstGeom prst="homePlate">
            <a:avLst/>
          </a:prstGeom>
          <a:solidFill>
            <a:srgbClr val="1B4476"/>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TLSHAPE_T_529f06d479154042be73f6e9ff6d6ceb_Title"/>
          <p:cNvSpPr txBox="1"/>
          <p:nvPr>
            <p:custDataLst>
              <p:tags r:id="rId174"/>
            </p:custDataLst>
          </p:nvPr>
        </p:nvSpPr>
        <p:spPr>
          <a:xfrm>
            <a:off x="592560" y="2097786"/>
            <a:ext cx="660400" cy="170519"/>
          </a:xfrm>
          <a:prstGeom prst="rect">
            <a:avLst/>
          </a:prstGeom>
          <a:noFill/>
        </p:spPr>
        <p:txBody>
          <a:bodyPr vert="horz" wrap="square" lIns="0" tIns="0" rIns="0" bIns="0" rtlCol="0" anchor="ctr" anchorCtr="0">
            <a:spAutoFit/>
          </a:bodyPr>
          <a:lstStyle/>
          <a:p>
            <a:pPr algn="r"/>
            <a:r>
              <a:rPr lang="en-US" sz="1100" spc="-6" smtClean="0">
                <a:solidFill>
                  <a:schemeClr val="dk1"/>
                </a:solidFill>
                <a:latin typeface="Calibri"/>
              </a:rPr>
              <a:t>Orientation</a:t>
            </a:r>
            <a:endParaRPr lang="en-US" sz="1100" spc="-6">
              <a:solidFill>
                <a:schemeClr val="dk1"/>
              </a:solidFill>
              <a:latin typeface="Calibri"/>
            </a:endParaRPr>
          </a:p>
        </p:txBody>
      </p:sp>
      <p:sp>
        <p:nvSpPr>
          <p:cNvPr id="369" name="OTLSHAPE_T_529f06d479154042be73f6e9ff6d6ceb_JoinedDate"/>
          <p:cNvSpPr txBox="1"/>
          <p:nvPr>
            <p:custDataLst>
              <p:tags r:id="rId175"/>
            </p:custDataLst>
          </p:nvPr>
        </p:nvSpPr>
        <p:spPr>
          <a:xfrm>
            <a:off x="1630546" y="2105533"/>
            <a:ext cx="660400" cy="155025"/>
          </a:xfrm>
          <a:prstGeom prst="rect">
            <a:avLst/>
          </a:prstGeom>
          <a:noFill/>
        </p:spPr>
        <p:txBody>
          <a:bodyPr vert="horz" wrap="square" lIns="0" tIns="0" rIns="0" bIns="0" rtlCol="0" anchor="ctr" anchorCtr="0">
            <a:spAutoFit/>
          </a:bodyPr>
          <a:lstStyle/>
          <a:p>
            <a:r>
              <a:rPr lang="en-US" sz="1000" spc="-4" smtClean="0">
                <a:solidFill>
                  <a:schemeClr val="dk1"/>
                </a:solidFill>
                <a:latin typeface="Calibri"/>
              </a:rPr>
              <a:t>Jun 23 - Jul 6</a:t>
            </a:r>
            <a:endParaRPr lang="en-US" sz="1000" spc="-4">
              <a:solidFill>
                <a:schemeClr val="dk1"/>
              </a:solidFill>
              <a:latin typeface="Calibri"/>
            </a:endParaRPr>
          </a:p>
        </p:txBody>
      </p:sp>
      <p:sp>
        <p:nvSpPr>
          <p:cNvPr id="370" name="OTLSHAPE_T_84e94805d88b4eb38d17f1bb69b252a4_Shape"/>
          <p:cNvSpPr/>
          <p:nvPr>
            <p:custDataLst>
              <p:tags r:id="rId176"/>
            </p:custDataLst>
          </p:nvPr>
        </p:nvSpPr>
        <p:spPr>
          <a:xfrm>
            <a:off x="1579760" y="2328164"/>
            <a:ext cx="1739900" cy="127000"/>
          </a:xfrm>
          <a:prstGeom prst="homePlate">
            <a:avLst/>
          </a:prstGeom>
          <a:solidFill>
            <a:schemeClr val="accent1"/>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TLSHAPE_T_84e94805d88b4eb38d17f1bb69b252a4_Title"/>
          <p:cNvSpPr txBox="1"/>
          <p:nvPr>
            <p:custDataLst>
              <p:tags r:id="rId177"/>
            </p:custDataLst>
          </p:nvPr>
        </p:nvSpPr>
        <p:spPr>
          <a:xfrm>
            <a:off x="613290" y="2306405"/>
            <a:ext cx="927100" cy="170519"/>
          </a:xfrm>
          <a:prstGeom prst="rect">
            <a:avLst/>
          </a:prstGeom>
          <a:noFill/>
        </p:spPr>
        <p:txBody>
          <a:bodyPr vert="horz" wrap="square" lIns="0" tIns="0" rIns="0" bIns="0" rtlCol="0" anchor="ctr" anchorCtr="0">
            <a:spAutoFit/>
          </a:bodyPr>
          <a:lstStyle/>
          <a:p>
            <a:pPr algn="r"/>
            <a:r>
              <a:rPr lang="en-US" sz="1100" spc="-8" smtClean="0">
                <a:solidFill>
                  <a:schemeClr val="dk1"/>
                </a:solidFill>
                <a:latin typeface="Calibri"/>
              </a:rPr>
              <a:t>GPSTC Academy</a:t>
            </a:r>
            <a:endParaRPr lang="en-US" sz="1100" spc="-8">
              <a:solidFill>
                <a:schemeClr val="dk1"/>
              </a:solidFill>
              <a:latin typeface="Calibri"/>
            </a:endParaRPr>
          </a:p>
        </p:txBody>
      </p:sp>
      <p:sp>
        <p:nvSpPr>
          <p:cNvPr id="372" name="OTLSHAPE_T_84e94805d88b4eb38d17f1bb69b252a4_JoinedDate"/>
          <p:cNvSpPr txBox="1"/>
          <p:nvPr>
            <p:custDataLst>
              <p:tags r:id="rId178"/>
            </p:custDataLst>
          </p:nvPr>
        </p:nvSpPr>
        <p:spPr>
          <a:xfrm>
            <a:off x="3366658" y="2314152"/>
            <a:ext cx="673100" cy="155025"/>
          </a:xfrm>
          <a:prstGeom prst="rect">
            <a:avLst/>
          </a:prstGeom>
          <a:noFill/>
        </p:spPr>
        <p:txBody>
          <a:bodyPr vert="horz" wrap="square" lIns="0" tIns="0" rIns="0" bIns="0" rtlCol="0" anchor="ctr" anchorCtr="0">
            <a:spAutoFit/>
          </a:bodyPr>
          <a:lstStyle/>
          <a:p>
            <a:r>
              <a:rPr lang="en-US" sz="1000" spc="-4" smtClean="0">
                <a:solidFill>
                  <a:schemeClr val="dk1"/>
                </a:solidFill>
                <a:latin typeface="Calibri"/>
              </a:rPr>
              <a:t>Jul 7 - Sep 29</a:t>
            </a:r>
            <a:endParaRPr lang="en-US" sz="1000" spc="-4">
              <a:solidFill>
                <a:schemeClr val="dk1"/>
              </a:solidFill>
              <a:latin typeface="Calibri"/>
            </a:endParaRPr>
          </a:p>
        </p:txBody>
      </p:sp>
      <p:sp>
        <p:nvSpPr>
          <p:cNvPr id="373" name="OTLSHAPE_T_bab427d128bf4d3b9798508f03713248_Shape"/>
          <p:cNvSpPr/>
          <p:nvPr>
            <p:custDataLst>
              <p:tags r:id="rId179"/>
            </p:custDataLst>
          </p:nvPr>
        </p:nvSpPr>
        <p:spPr>
          <a:xfrm>
            <a:off x="3315872" y="2536783"/>
            <a:ext cx="1155700" cy="127000"/>
          </a:xfrm>
          <a:prstGeom prst="homePlate">
            <a:avLst/>
          </a:prstGeom>
          <a:solidFill>
            <a:srgbClr val="79A2D3"/>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TLSHAPE_T_bab427d128bf4d3b9798508f03713248_Title"/>
          <p:cNvSpPr txBox="1"/>
          <p:nvPr>
            <p:custDataLst>
              <p:tags r:id="rId180"/>
            </p:custDataLst>
          </p:nvPr>
        </p:nvSpPr>
        <p:spPr>
          <a:xfrm>
            <a:off x="2523773" y="2515023"/>
            <a:ext cx="749300" cy="170519"/>
          </a:xfrm>
          <a:prstGeom prst="rect">
            <a:avLst/>
          </a:prstGeom>
          <a:noFill/>
        </p:spPr>
        <p:txBody>
          <a:bodyPr vert="horz" wrap="square" lIns="0" tIns="0" rIns="0" bIns="0" rtlCol="0" anchor="ctr" anchorCtr="0">
            <a:spAutoFit/>
          </a:bodyPr>
          <a:lstStyle/>
          <a:p>
            <a:pPr algn="r"/>
            <a:r>
              <a:rPr lang="en-US" sz="1100" spc="-6" smtClean="0">
                <a:solidFill>
                  <a:schemeClr val="dk1"/>
                </a:solidFill>
                <a:latin typeface="Calibri"/>
              </a:rPr>
              <a:t>Patrol School</a:t>
            </a:r>
            <a:endParaRPr lang="en-US" sz="1100" spc="-6">
              <a:solidFill>
                <a:schemeClr val="dk1"/>
              </a:solidFill>
              <a:latin typeface="Calibri"/>
            </a:endParaRPr>
          </a:p>
        </p:txBody>
      </p:sp>
      <p:sp>
        <p:nvSpPr>
          <p:cNvPr id="375" name="OTLSHAPE_T_bab427d128bf4d3b9798508f03713248_JoinedDate"/>
          <p:cNvSpPr txBox="1"/>
          <p:nvPr>
            <p:custDataLst>
              <p:tags r:id="rId181"/>
            </p:custDataLst>
          </p:nvPr>
        </p:nvSpPr>
        <p:spPr>
          <a:xfrm>
            <a:off x="4510449" y="2522770"/>
            <a:ext cx="812800" cy="155025"/>
          </a:xfrm>
          <a:prstGeom prst="rect">
            <a:avLst/>
          </a:prstGeom>
          <a:noFill/>
        </p:spPr>
        <p:txBody>
          <a:bodyPr vert="horz" wrap="square" lIns="0" tIns="0" rIns="0" bIns="0" rtlCol="0" anchor="ctr" anchorCtr="0">
            <a:spAutoFit/>
          </a:bodyPr>
          <a:lstStyle/>
          <a:p>
            <a:r>
              <a:rPr lang="en-US" sz="1000" spc="-4" smtClean="0">
                <a:solidFill>
                  <a:schemeClr val="dk1"/>
                </a:solidFill>
                <a:latin typeface="Calibri"/>
              </a:rPr>
              <a:t>Sep 30 - Nov 24</a:t>
            </a:r>
            <a:endParaRPr lang="en-US" sz="1000" spc="-4">
              <a:solidFill>
                <a:schemeClr val="dk1"/>
              </a:solidFill>
              <a:latin typeface="Calibri"/>
            </a:endParaRPr>
          </a:p>
        </p:txBody>
      </p:sp>
      <p:sp>
        <p:nvSpPr>
          <p:cNvPr id="376" name="OTLSHAPE_T_64ac0f062c2e400297a9f576b58212ae_Shape"/>
          <p:cNvSpPr/>
          <p:nvPr>
            <p:custDataLst>
              <p:tags r:id="rId182"/>
            </p:custDataLst>
          </p:nvPr>
        </p:nvSpPr>
        <p:spPr>
          <a:xfrm>
            <a:off x="4459663" y="2745401"/>
            <a:ext cx="2146300" cy="127000"/>
          </a:xfrm>
          <a:prstGeom prst="homePlate">
            <a:avLst/>
          </a:prstGeom>
          <a:solidFill>
            <a:srgbClr val="A6BAD0"/>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TLSHAPE_T_64ac0f062c2e400297a9f576b58212ae_Title"/>
          <p:cNvSpPr txBox="1"/>
          <p:nvPr>
            <p:custDataLst>
              <p:tags r:id="rId183"/>
            </p:custDataLst>
          </p:nvPr>
        </p:nvSpPr>
        <p:spPr>
          <a:xfrm>
            <a:off x="4180687" y="2723642"/>
            <a:ext cx="228600" cy="170519"/>
          </a:xfrm>
          <a:prstGeom prst="rect">
            <a:avLst/>
          </a:prstGeom>
          <a:noFill/>
        </p:spPr>
        <p:txBody>
          <a:bodyPr vert="horz" wrap="square" lIns="0" tIns="0" rIns="0" bIns="0" rtlCol="0" anchor="ctr" anchorCtr="0">
            <a:spAutoFit/>
          </a:bodyPr>
          <a:lstStyle/>
          <a:p>
            <a:pPr algn="r"/>
            <a:r>
              <a:rPr lang="en-US" sz="1100" spc="-20" smtClean="0">
                <a:solidFill>
                  <a:schemeClr val="dk1"/>
                </a:solidFill>
                <a:latin typeface="Calibri"/>
              </a:rPr>
              <a:t>PTO</a:t>
            </a:r>
            <a:endParaRPr lang="en-US" sz="1100" spc="-20">
              <a:solidFill>
                <a:schemeClr val="dk1"/>
              </a:solidFill>
              <a:latin typeface="Calibri"/>
            </a:endParaRPr>
          </a:p>
        </p:txBody>
      </p:sp>
      <p:sp>
        <p:nvSpPr>
          <p:cNvPr id="378" name="OTLSHAPE_T_64ac0f062c2e400297a9f576b58212ae_JoinedDate"/>
          <p:cNvSpPr txBox="1"/>
          <p:nvPr>
            <p:custDataLst>
              <p:tags r:id="rId184"/>
            </p:custDataLst>
          </p:nvPr>
        </p:nvSpPr>
        <p:spPr>
          <a:xfrm>
            <a:off x="6655058" y="2731389"/>
            <a:ext cx="774700" cy="155025"/>
          </a:xfrm>
          <a:prstGeom prst="rect">
            <a:avLst/>
          </a:prstGeom>
          <a:noFill/>
        </p:spPr>
        <p:txBody>
          <a:bodyPr vert="horz" wrap="square" lIns="0" tIns="0" rIns="0" bIns="0" rtlCol="0" anchor="ctr" anchorCtr="0">
            <a:spAutoFit/>
          </a:bodyPr>
          <a:lstStyle/>
          <a:p>
            <a:r>
              <a:rPr lang="en-US" sz="1000" spc="-2" smtClean="0">
                <a:solidFill>
                  <a:schemeClr val="dk1"/>
                </a:solidFill>
                <a:latin typeface="Calibri"/>
              </a:rPr>
              <a:t>Nov 25 - Mar 9</a:t>
            </a:r>
            <a:endParaRPr lang="en-US" sz="1000" spc="-2">
              <a:solidFill>
                <a:schemeClr val="dk1"/>
              </a:solidFill>
              <a:latin typeface="Calibri"/>
            </a:endParaRPr>
          </a:p>
        </p:txBody>
      </p:sp>
      <p:sp>
        <p:nvSpPr>
          <p:cNvPr id="379" name="OTLSHAPE_T_cc68d0a0c37a40f6943f8dc48110d432_Shape"/>
          <p:cNvSpPr/>
          <p:nvPr>
            <p:custDataLst>
              <p:tags r:id="rId185"/>
            </p:custDataLst>
          </p:nvPr>
        </p:nvSpPr>
        <p:spPr>
          <a:xfrm>
            <a:off x="3070774" y="2977282"/>
            <a:ext cx="5118100" cy="127000"/>
          </a:xfrm>
          <a:prstGeom prst="homePlate">
            <a:avLst/>
          </a:prstGeom>
          <a:solidFill>
            <a:srgbClr val="B20E12"/>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TLSHAPE_T_cc68d0a0c37a40f6943f8dc48110d432_Title"/>
          <p:cNvSpPr txBox="1"/>
          <p:nvPr>
            <p:custDataLst>
              <p:tags r:id="rId186"/>
            </p:custDataLst>
          </p:nvPr>
        </p:nvSpPr>
        <p:spPr>
          <a:xfrm>
            <a:off x="1389886" y="2932261"/>
            <a:ext cx="1638300" cy="217043"/>
          </a:xfrm>
          <a:prstGeom prst="rect">
            <a:avLst/>
          </a:prstGeom>
          <a:noFill/>
        </p:spPr>
        <p:txBody>
          <a:bodyPr vert="horz" wrap="square" lIns="0" tIns="0" rIns="0" bIns="0" rtlCol="0" anchor="ctr" anchorCtr="0">
            <a:spAutoFit/>
          </a:bodyPr>
          <a:lstStyle/>
          <a:p>
            <a:pPr algn="r"/>
            <a:r>
              <a:rPr lang="en-US" sz="1400" b="1" spc="-6" smtClean="0">
                <a:solidFill>
                  <a:srgbClr val="C00000"/>
                </a:solidFill>
                <a:latin typeface="Calibri"/>
              </a:rPr>
              <a:t>September Class of 14</a:t>
            </a:r>
            <a:endParaRPr lang="en-US" sz="1400" b="1" spc="-6">
              <a:solidFill>
                <a:srgbClr val="C00000"/>
              </a:solidFill>
              <a:latin typeface="Calibri"/>
            </a:endParaRPr>
          </a:p>
        </p:txBody>
      </p:sp>
      <p:sp>
        <p:nvSpPr>
          <p:cNvPr id="381" name="OTLSHAPE_T_cc68d0a0c37a40f6943f8dc48110d432_JoinedDate"/>
          <p:cNvSpPr txBox="1"/>
          <p:nvPr>
            <p:custDataLst>
              <p:tags r:id="rId187"/>
            </p:custDataLst>
          </p:nvPr>
        </p:nvSpPr>
        <p:spPr>
          <a:xfrm>
            <a:off x="8227771" y="2963270"/>
            <a:ext cx="825500" cy="155025"/>
          </a:xfrm>
          <a:prstGeom prst="rect">
            <a:avLst/>
          </a:prstGeom>
          <a:noFill/>
        </p:spPr>
        <p:txBody>
          <a:bodyPr vert="horz" wrap="square" lIns="0" tIns="0" rIns="0" bIns="0" rtlCol="0" anchor="ctr" anchorCtr="0">
            <a:spAutoFit/>
          </a:bodyPr>
          <a:lstStyle/>
          <a:p>
            <a:r>
              <a:rPr lang="en-US" sz="1000" spc="-4" smtClean="0">
                <a:solidFill>
                  <a:schemeClr val="dk1"/>
                </a:solidFill>
                <a:latin typeface="Calibri"/>
              </a:rPr>
              <a:t>Sep 18 - May 25</a:t>
            </a:r>
            <a:endParaRPr lang="en-US" sz="1000" spc="-4">
              <a:solidFill>
                <a:schemeClr val="dk1"/>
              </a:solidFill>
              <a:latin typeface="Calibri"/>
            </a:endParaRPr>
          </a:p>
        </p:txBody>
      </p:sp>
      <p:sp>
        <p:nvSpPr>
          <p:cNvPr id="382" name="OTLSHAPE_T_c3292abdf3654afda8fb171c20c999fe_Shape"/>
          <p:cNvSpPr/>
          <p:nvPr>
            <p:custDataLst>
              <p:tags r:id="rId188"/>
            </p:custDataLst>
          </p:nvPr>
        </p:nvSpPr>
        <p:spPr>
          <a:xfrm>
            <a:off x="3070774" y="3209163"/>
            <a:ext cx="215900" cy="127000"/>
          </a:xfrm>
          <a:prstGeom prst="homePlate">
            <a:avLst/>
          </a:prstGeom>
          <a:solidFill>
            <a:srgbClr val="C25356"/>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TLSHAPE_T_c3292abdf3654afda8fb171c20c999fe_Title"/>
          <p:cNvSpPr txBox="1"/>
          <p:nvPr>
            <p:custDataLst>
              <p:tags r:id="rId189"/>
            </p:custDataLst>
          </p:nvPr>
        </p:nvSpPr>
        <p:spPr>
          <a:xfrm>
            <a:off x="2369522" y="3187404"/>
            <a:ext cx="660400" cy="170519"/>
          </a:xfrm>
          <a:prstGeom prst="rect">
            <a:avLst/>
          </a:prstGeom>
          <a:noFill/>
        </p:spPr>
        <p:txBody>
          <a:bodyPr vert="horz" wrap="square" lIns="0" tIns="0" rIns="0" bIns="0" rtlCol="0" anchor="ctr" anchorCtr="0">
            <a:spAutoFit/>
          </a:bodyPr>
          <a:lstStyle/>
          <a:p>
            <a:pPr algn="r"/>
            <a:r>
              <a:rPr lang="en-US" sz="1100" spc="-6" smtClean="0">
                <a:solidFill>
                  <a:schemeClr val="dk1"/>
                </a:solidFill>
                <a:latin typeface="Calibri"/>
              </a:rPr>
              <a:t>Orientation</a:t>
            </a:r>
            <a:endParaRPr lang="en-US" sz="1100" spc="-6">
              <a:solidFill>
                <a:schemeClr val="dk1"/>
              </a:solidFill>
              <a:latin typeface="Calibri"/>
            </a:endParaRPr>
          </a:p>
        </p:txBody>
      </p:sp>
      <p:sp>
        <p:nvSpPr>
          <p:cNvPr id="384" name="OTLSHAPE_T_c3292abdf3654afda8fb171c20c999fe_JoinedDate"/>
          <p:cNvSpPr txBox="1"/>
          <p:nvPr>
            <p:custDataLst>
              <p:tags r:id="rId190"/>
            </p:custDataLst>
          </p:nvPr>
        </p:nvSpPr>
        <p:spPr>
          <a:xfrm>
            <a:off x="3325808" y="3195151"/>
            <a:ext cx="800100" cy="155025"/>
          </a:xfrm>
          <a:prstGeom prst="rect">
            <a:avLst/>
          </a:prstGeom>
          <a:noFill/>
        </p:spPr>
        <p:txBody>
          <a:bodyPr vert="horz" wrap="square" lIns="0" tIns="0" rIns="0" bIns="0" rtlCol="0" anchor="ctr" anchorCtr="0">
            <a:spAutoFit/>
          </a:bodyPr>
          <a:lstStyle/>
          <a:p>
            <a:r>
              <a:rPr lang="en-US" sz="1000" spc="-4" smtClean="0">
                <a:solidFill>
                  <a:schemeClr val="dk1"/>
                </a:solidFill>
                <a:latin typeface="Calibri"/>
              </a:rPr>
              <a:t>Sep 18 - Sep 27</a:t>
            </a:r>
            <a:endParaRPr lang="en-US" sz="1000" spc="-4">
              <a:solidFill>
                <a:schemeClr val="dk1"/>
              </a:solidFill>
              <a:latin typeface="Calibri"/>
            </a:endParaRPr>
          </a:p>
        </p:txBody>
      </p:sp>
      <p:sp>
        <p:nvSpPr>
          <p:cNvPr id="385" name="OTLSHAPE_T_ae8d6b6ee00046679bc19059d000375d_Shape"/>
          <p:cNvSpPr/>
          <p:nvPr>
            <p:custDataLst>
              <p:tags r:id="rId191"/>
            </p:custDataLst>
          </p:nvPr>
        </p:nvSpPr>
        <p:spPr>
          <a:xfrm>
            <a:off x="3275022" y="3417782"/>
            <a:ext cx="1625600" cy="127000"/>
          </a:xfrm>
          <a:prstGeom prst="homePlate">
            <a:avLst/>
          </a:prstGeom>
          <a:solidFill>
            <a:srgbClr val="C57372"/>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TLSHAPE_T_ae8d6b6ee00046679bc19059d000375d_Title"/>
          <p:cNvSpPr txBox="1"/>
          <p:nvPr>
            <p:custDataLst>
              <p:tags r:id="rId192"/>
            </p:custDataLst>
          </p:nvPr>
        </p:nvSpPr>
        <p:spPr>
          <a:xfrm>
            <a:off x="2308552" y="3396022"/>
            <a:ext cx="927100" cy="170519"/>
          </a:xfrm>
          <a:prstGeom prst="rect">
            <a:avLst/>
          </a:prstGeom>
          <a:noFill/>
        </p:spPr>
        <p:txBody>
          <a:bodyPr vert="horz" wrap="square" lIns="0" tIns="0" rIns="0" bIns="0" rtlCol="0" anchor="ctr" anchorCtr="0">
            <a:spAutoFit/>
          </a:bodyPr>
          <a:lstStyle/>
          <a:p>
            <a:pPr algn="r"/>
            <a:r>
              <a:rPr lang="en-US" sz="1100" spc="-8" smtClean="0">
                <a:solidFill>
                  <a:schemeClr val="dk1"/>
                </a:solidFill>
                <a:latin typeface="Calibri"/>
              </a:rPr>
              <a:t>GPSTC Academy</a:t>
            </a:r>
            <a:endParaRPr lang="en-US" sz="1100" spc="-8">
              <a:solidFill>
                <a:schemeClr val="dk1"/>
              </a:solidFill>
              <a:latin typeface="Calibri"/>
            </a:endParaRPr>
          </a:p>
        </p:txBody>
      </p:sp>
      <p:sp>
        <p:nvSpPr>
          <p:cNvPr id="387" name="OTLSHAPE_T_ae8d6b6ee00046679bc19059d000375d_JoinedDate"/>
          <p:cNvSpPr txBox="1"/>
          <p:nvPr>
            <p:custDataLst>
              <p:tags r:id="rId193"/>
            </p:custDataLst>
          </p:nvPr>
        </p:nvSpPr>
        <p:spPr>
          <a:xfrm>
            <a:off x="4939371" y="3403769"/>
            <a:ext cx="800100" cy="155025"/>
          </a:xfrm>
          <a:prstGeom prst="rect">
            <a:avLst/>
          </a:prstGeom>
          <a:noFill/>
        </p:spPr>
        <p:txBody>
          <a:bodyPr vert="horz" wrap="square" lIns="0" tIns="0" rIns="0" bIns="0" rtlCol="0" anchor="ctr" anchorCtr="0">
            <a:spAutoFit/>
          </a:bodyPr>
          <a:lstStyle/>
          <a:p>
            <a:r>
              <a:rPr lang="en-US" sz="1000" spc="-4" smtClean="0">
                <a:solidFill>
                  <a:schemeClr val="dk1"/>
                </a:solidFill>
                <a:latin typeface="Calibri"/>
              </a:rPr>
              <a:t>Sep 28 - Dec 15</a:t>
            </a:r>
            <a:endParaRPr lang="en-US" sz="1000" spc="-4">
              <a:solidFill>
                <a:schemeClr val="dk1"/>
              </a:solidFill>
              <a:latin typeface="Calibri"/>
            </a:endParaRPr>
          </a:p>
        </p:txBody>
      </p:sp>
      <p:sp>
        <p:nvSpPr>
          <p:cNvPr id="388" name="OTLSHAPE_T_0e976b15607a469aabc237e93c97e0fa_Shape"/>
          <p:cNvSpPr/>
          <p:nvPr>
            <p:custDataLst>
              <p:tags r:id="rId194"/>
            </p:custDataLst>
          </p:nvPr>
        </p:nvSpPr>
        <p:spPr>
          <a:xfrm>
            <a:off x="4929435" y="3626400"/>
            <a:ext cx="1104900" cy="127000"/>
          </a:xfrm>
          <a:prstGeom prst="homePlate">
            <a:avLst/>
          </a:prstGeom>
          <a:solidFill>
            <a:srgbClr val="D49696"/>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TLSHAPE_T_0e976b15607a469aabc237e93c97e0fa_Title"/>
          <p:cNvSpPr txBox="1"/>
          <p:nvPr>
            <p:custDataLst>
              <p:tags r:id="rId195"/>
            </p:custDataLst>
          </p:nvPr>
        </p:nvSpPr>
        <p:spPr>
          <a:xfrm>
            <a:off x="4137336" y="3604641"/>
            <a:ext cx="749300" cy="170519"/>
          </a:xfrm>
          <a:prstGeom prst="rect">
            <a:avLst/>
          </a:prstGeom>
          <a:noFill/>
        </p:spPr>
        <p:txBody>
          <a:bodyPr vert="horz" wrap="square" lIns="0" tIns="0" rIns="0" bIns="0" rtlCol="0" anchor="ctr" anchorCtr="0">
            <a:spAutoFit/>
          </a:bodyPr>
          <a:lstStyle/>
          <a:p>
            <a:pPr algn="r"/>
            <a:r>
              <a:rPr lang="en-US" sz="1100" spc="-6" smtClean="0">
                <a:solidFill>
                  <a:schemeClr val="dk1"/>
                </a:solidFill>
                <a:latin typeface="Calibri"/>
              </a:rPr>
              <a:t>Patrol School</a:t>
            </a:r>
            <a:endParaRPr lang="en-US" sz="1100" spc="-6">
              <a:solidFill>
                <a:schemeClr val="dk1"/>
              </a:solidFill>
              <a:latin typeface="Calibri"/>
            </a:endParaRPr>
          </a:p>
        </p:txBody>
      </p:sp>
      <p:sp>
        <p:nvSpPr>
          <p:cNvPr id="390" name="OTLSHAPE_T_0e976b15607a469aabc237e93c97e0fa_JoinedDate"/>
          <p:cNvSpPr txBox="1"/>
          <p:nvPr>
            <p:custDataLst>
              <p:tags r:id="rId196"/>
            </p:custDataLst>
          </p:nvPr>
        </p:nvSpPr>
        <p:spPr>
          <a:xfrm>
            <a:off x="6083162" y="3612388"/>
            <a:ext cx="736600" cy="155025"/>
          </a:xfrm>
          <a:prstGeom prst="rect">
            <a:avLst/>
          </a:prstGeom>
          <a:noFill/>
        </p:spPr>
        <p:txBody>
          <a:bodyPr vert="horz" wrap="square" lIns="0" tIns="0" rIns="0" bIns="0" rtlCol="0" anchor="ctr" anchorCtr="0">
            <a:spAutoFit/>
          </a:bodyPr>
          <a:lstStyle/>
          <a:p>
            <a:r>
              <a:rPr lang="en-US" sz="1000" spc="-4" smtClean="0">
                <a:solidFill>
                  <a:schemeClr val="dk1"/>
                </a:solidFill>
                <a:latin typeface="Calibri"/>
              </a:rPr>
              <a:t>Dec 18 - Feb 9</a:t>
            </a:r>
            <a:endParaRPr lang="en-US" sz="1000" spc="-4">
              <a:solidFill>
                <a:schemeClr val="dk1"/>
              </a:solidFill>
              <a:latin typeface="Calibri"/>
            </a:endParaRPr>
          </a:p>
        </p:txBody>
      </p:sp>
      <p:sp>
        <p:nvSpPr>
          <p:cNvPr id="391" name="OTLSHAPE_T_15034d0992ca46cfb31739626f71e228_Shape"/>
          <p:cNvSpPr/>
          <p:nvPr>
            <p:custDataLst>
              <p:tags r:id="rId197"/>
            </p:custDataLst>
          </p:nvPr>
        </p:nvSpPr>
        <p:spPr>
          <a:xfrm>
            <a:off x="6032377" y="3835019"/>
            <a:ext cx="2146300" cy="127000"/>
          </a:xfrm>
          <a:prstGeom prst="homePlate">
            <a:avLst/>
          </a:prstGeom>
          <a:solidFill>
            <a:srgbClr val="FDB9B8"/>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TLSHAPE_T_15034d0992ca46cfb31739626f71e228_Title"/>
          <p:cNvSpPr txBox="1"/>
          <p:nvPr>
            <p:custDataLst>
              <p:tags r:id="rId198"/>
            </p:custDataLst>
          </p:nvPr>
        </p:nvSpPr>
        <p:spPr>
          <a:xfrm>
            <a:off x="5753400" y="3813259"/>
            <a:ext cx="228600" cy="170519"/>
          </a:xfrm>
          <a:prstGeom prst="rect">
            <a:avLst/>
          </a:prstGeom>
          <a:noFill/>
        </p:spPr>
        <p:txBody>
          <a:bodyPr vert="horz" wrap="square" lIns="0" tIns="0" rIns="0" bIns="0" rtlCol="0" anchor="ctr" anchorCtr="0">
            <a:spAutoFit/>
          </a:bodyPr>
          <a:lstStyle/>
          <a:p>
            <a:pPr algn="r"/>
            <a:r>
              <a:rPr lang="en-US" sz="1100" spc="-20" smtClean="0">
                <a:solidFill>
                  <a:schemeClr val="dk1"/>
                </a:solidFill>
                <a:latin typeface="Calibri"/>
              </a:rPr>
              <a:t>PTO</a:t>
            </a:r>
            <a:endParaRPr lang="en-US" sz="1100" spc="-20">
              <a:solidFill>
                <a:schemeClr val="dk1"/>
              </a:solidFill>
              <a:latin typeface="Calibri"/>
            </a:endParaRPr>
          </a:p>
        </p:txBody>
      </p:sp>
      <p:sp>
        <p:nvSpPr>
          <p:cNvPr id="393" name="OTLSHAPE_T_15034d0992ca46cfb31739626f71e228_JoinedDate"/>
          <p:cNvSpPr txBox="1"/>
          <p:nvPr>
            <p:custDataLst>
              <p:tags r:id="rId199"/>
            </p:custDataLst>
          </p:nvPr>
        </p:nvSpPr>
        <p:spPr>
          <a:xfrm>
            <a:off x="8227771" y="3821007"/>
            <a:ext cx="825500" cy="155025"/>
          </a:xfrm>
          <a:prstGeom prst="rect">
            <a:avLst/>
          </a:prstGeom>
          <a:noFill/>
        </p:spPr>
        <p:txBody>
          <a:bodyPr vert="horz" wrap="square" lIns="0" tIns="0" rIns="0" bIns="0" rtlCol="0" anchor="ctr" anchorCtr="0">
            <a:spAutoFit/>
          </a:bodyPr>
          <a:lstStyle/>
          <a:p>
            <a:r>
              <a:rPr lang="en-US" sz="1000" spc="-4" smtClean="0">
                <a:solidFill>
                  <a:schemeClr val="dk1"/>
                </a:solidFill>
                <a:latin typeface="Calibri"/>
              </a:rPr>
              <a:t>Feb 10 - May 25</a:t>
            </a:r>
            <a:endParaRPr lang="en-US" sz="1000" spc="-4">
              <a:solidFill>
                <a:schemeClr val="dk1"/>
              </a:solidFill>
              <a:latin typeface="Calibri"/>
            </a:endParaRPr>
          </a:p>
        </p:txBody>
      </p:sp>
    </p:spTree>
    <p:custDataLst>
      <p:tags r:id="rId1"/>
    </p:custDataLst>
    <p:extLst>
      <p:ext uri="{BB962C8B-B14F-4D97-AF65-F5344CB8AC3E}">
        <p14:creationId xmlns:p14="http://schemas.microsoft.com/office/powerpoint/2010/main" val="408064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6BA025-8C93-4A32-A79F-6BF5D1536BB2}" type="slidenum">
              <a:rPr lang="en-US" smtClean="0">
                <a:solidFill>
                  <a:prstClr val="white">
                    <a:tint val="75000"/>
                  </a:prstClr>
                </a:solidFill>
              </a:rPr>
              <a:pPr/>
              <a:t>39</a:t>
            </a:fld>
            <a:endParaRPr lang="en-US" dirty="0">
              <a:solidFill>
                <a:prstClr val="white">
                  <a:tint val="75000"/>
                </a:prstClr>
              </a:solidFill>
            </a:endParaRPr>
          </a:p>
        </p:txBody>
      </p:sp>
      <p:sp>
        <p:nvSpPr>
          <p:cNvPr id="6" name="TextBox 5"/>
          <p:cNvSpPr txBox="1"/>
          <p:nvPr/>
        </p:nvSpPr>
        <p:spPr>
          <a:xfrm>
            <a:off x="921026" y="533400"/>
            <a:ext cx="7467600" cy="523220"/>
          </a:xfrm>
          <a:prstGeom prst="rect">
            <a:avLst/>
          </a:prstGeom>
          <a:noFill/>
        </p:spPr>
        <p:txBody>
          <a:bodyPr wrap="square" rtlCol="0">
            <a:spAutoFit/>
          </a:bodyPr>
          <a:lstStyle/>
          <a:p>
            <a:pPr algn="ctr" defTabSz="914400"/>
            <a:r>
              <a:rPr lang="en-US" sz="2800" b="1" dirty="0" smtClean="0">
                <a:solidFill>
                  <a:prstClr val="black"/>
                </a:solidFill>
              </a:rPr>
              <a:t>APPLICATIONS RECEIVED</a:t>
            </a:r>
          </a:p>
        </p:txBody>
      </p:sp>
      <p:sp>
        <p:nvSpPr>
          <p:cNvPr id="7" name="Date Placeholder 1"/>
          <p:cNvSpPr>
            <a:spLocks noGrp="1"/>
          </p:cNvSpPr>
          <p:nvPr>
            <p:ph type="dt" sz="half" idx="10"/>
          </p:nvPr>
        </p:nvSpPr>
        <p:spPr>
          <a:xfrm>
            <a:off x="1066800" y="6382645"/>
            <a:ext cx="4572000" cy="365125"/>
          </a:xfrm>
        </p:spPr>
        <p:txBody>
          <a:bodyPr/>
          <a:lstStyle/>
          <a:p>
            <a:r>
              <a:rPr lang="en-US" dirty="0" smtClean="0">
                <a:solidFill>
                  <a:prstClr val="white">
                    <a:tint val="75000"/>
                  </a:prstClr>
                </a:solidFill>
              </a:rPr>
              <a:t>Joseph H. Lumpkin, Sr., Chief of Police  </a:t>
            </a:r>
            <a:br>
              <a:rPr lang="en-US" dirty="0" smtClean="0">
                <a:solidFill>
                  <a:prstClr val="white">
                    <a:tint val="75000"/>
                  </a:prstClr>
                </a:solidFill>
              </a:rPr>
            </a:br>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10" name="TextBox 9"/>
          <p:cNvSpPr txBox="1"/>
          <p:nvPr/>
        </p:nvSpPr>
        <p:spPr>
          <a:xfrm>
            <a:off x="381000" y="1371600"/>
            <a:ext cx="8382000" cy="5262979"/>
          </a:xfrm>
          <a:prstGeom prst="rect">
            <a:avLst/>
          </a:prstGeom>
          <a:noFill/>
        </p:spPr>
        <p:txBody>
          <a:bodyPr wrap="square" numCol="4" rtlCol="0">
            <a:spAutoFit/>
          </a:bodyPr>
          <a:lstStyle/>
          <a:p>
            <a:pPr>
              <a:lnSpc>
                <a:spcPct val="150000"/>
              </a:lnSpc>
            </a:pPr>
            <a:r>
              <a:rPr lang="en-US" sz="1200" dirty="0" smtClean="0">
                <a:solidFill>
                  <a:srgbClr val="FF0000"/>
                </a:solidFill>
              </a:rPr>
              <a:t>2014</a:t>
            </a:r>
          </a:p>
          <a:p>
            <a:pPr>
              <a:lnSpc>
                <a:spcPct val="150000"/>
              </a:lnSpc>
            </a:pPr>
            <a:r>
              <a:rPr lang="en-US" sz="1200" dirty="0" smtClean="0">
                <a:solidFill>
                  <a:schemeClr val="bg1"/>
                </a:solidFill>
              </a:rPr>
              <a:t>Oct. 10-Nov. 9	   </a:t>
            </a:r>
            <a:r>
              <a:rPr lang="en-US" sz="1200" b="1" dirty="0" smtClean="0">
                <a:solidFill>
                  <a:schemeClr val="bg1"/>
                </a:solidFill>
              </a:rPr>
              <a:t>28</a:t>
            </a:r>
          </a:p>
          <a:p>
            <a:pPr>
              <a:lnSpc>
                <a:spcPct val="150000"/>
              </a:lnSpc>
            </a:pPr>
            <a:r>
              <a:rPr lang="en-US" sz="1200" dirty="0" smtClean="0">
                <a:solidFill>
                  <a:schemeClr val="bg1"/>
                </a:solidFill>
              </a:rPr>
              <a:t>Nov. 10-Dec. 9	   </a:t>
            </a:r>
            <a:r>
              <a:rPr lang="en-US" sz="1200" b="1" dirty="0" smtClean="0">
                <a:solidFill>
                  <a:schemeClr val="bg1"/>
                </a:solidFill>
              </a:rPr>
              <a:t>26</a:t>
            </a:r>
          </a:p>
          <a:p>
            <a:pPr>
              <a:lnSpc>
                <a:spcPct val="150000"/>
              </a:lnSpc>
            </a:pPr>
            <a:endParaRPr lang="en-US" sz="1200" dirty="0" smtClean="0">
              <a:solidFill>
                <a:srgbClr val="FF0000"/>
              </a:solidFill>
            </a:endParaRPr>
          </a:p>
          <a:p>
            <a:pPr>
              <a:lnSpc>
                <a:spcPct val="150000"/>
              </a:lnSpc>
            </a:pPr>
            <a:endParaRPr lang="en-US" sz="1200" dirty="0">
              <a:solidFill>
                <a:srgbClr val="FF0000"/>
              </a:solidFill>
            </a:endParaRPr>
          </a:p>
          <a:p>
            <a:pPr>
              <a:lnSpc>
                <a:spcPct val="150000"/>
              </a:lnSpc>
            </a:pPr>
            <a:endParaRPr lang="en-US" sz="1200" dirty="0" smtClean="0">
              <a:solidFill>
                <a:srgbClr val="FF0000"/>
              </a:solidFill>
            </a:endParaRPr>
          </a:p>
          <a:p>
            <a:pPr>
              <a:lnSpc>
                <a:spcPct val="150000"/>
              </a:lnSpc>
            </a:pPr>
            <a:endParaRPr lang="en-US" sz="1200" dirty="0">
              <a:solidFill>
                <a:srgbClr val="FF0000"/>
              </a:solidFill>
            </a:endParaRPr>
          </a:p>
          <a:p>
            <a:pPr>
              <a:lnSpc>
                <a:spcPct val="150000"/>
              </a:lnSpc>
            </a:pPr>
            <a:endParaRPr lang="en-US" sz="1200" dirty="0" smtClean="0">
              <a:solidFill>
                <a:srgbClr val="FF0000"/>
              </a:solidFill>
            </a:endParaRPr>
          </a:p>
          <a:p>
            <a:pPr>
              <a:lnSpc>
                <a:spcPct val="150000"/>
              </a:lnSpc>
            </a:pPr>
            <a:endParaRPr lang="en-US" sz="1200" dirty="0">
              <a:solidFill>
                <a:srgbClr val="FF0000"/>
              </a:solidFill>
            </a:endParaRPr>
          </a:p>
          <a:p>
            <a:pPr>
              <a:lnSpc>
                <a:spcPct val="150000"/>
              </a:lnSpc>
            </a:pPr>
            <a:endParaRPr lang="en-US" sz="1200" dirty="0" smtClean="0">
              <a:solidFill>
                <a:srgbClr val="FF0000"/>
              </a:solidFill>
            </a:endParaRPr>
          </a:p>
          <a:p>
            <a:pPr>
              <a:lnSpc>
                <a:spcPct val="150000"/>
              </a:lnSpc>
            </a:pPr>
            <a:endParaRPr lang="en-US" sz="1200" dirty="0">
              <a:solidFill>
                <a:srgbClr val="FF0000"/>
              </a:solidFill>
            </a:endParaRPr>
          </a:p>
          <a:p>
            <a:pPr>
              <a:lnSpc>
                <a:spcPct val="150000"/>
              </a:lnSpc>
            </a:pPr>
            <a:endParaRPr lang="en-US" sz="1200" dirty="0" smtClean="0">
              <a:solidFill>
                <a:srgbClr val="FF0000"/>
              </a:solidFill>
            </a:endParaRPr>
          </a:p>
          <a:p>
            <a:pPr>
              <a:lnSpc>
                <a:spcPct val="150000"/>
              </a:lnSpc>
            </a:pPr>
            <a:endParaRPr lang="en-US" sz="1200" dirty="0">
              <a:solidFill>
                <a:srgbClr val="FF0000"/>
              </a:solidFill>
            </a:endParaRPr>
          </a:p>
          <a:p>
            <a:pPr>
              <a:lnSpc>
                <a:spcPct val="150000"/>
              </a:lnSpc>
            </a:pPr>
            <a:endParaRPr lang="en-US" sz="1200" dirty="0" smtClean="0">
              <a:solidFill>
                <a:srgbClr val="FF0000"/>
              </a:solidFill>
            </a:endParaRPr>
          </a:p>
          <a:p>
            <a:pPr>
              <a:lnSpc>
                <a:spcPct val="150000"/>
              </a:lnSpc>
            </a:pPr>
            <a:endParaRPr lang="en-US" sz="1200" dirty="0" smtClean="0">
              <a:solidFill>
                <a:srgbClr val="FF0000"/>
              </a:solidFill>
            </a:endParaRPr>
          </a:p>
          <a:p>
            <a:pPr>
              <a:lnSpc>
                <a:spcPct val="150000"/>
              </a:lnSpc>
            </a:pPr>
            <a:endParaRPr lang="en-US" sz="1200" dirty="0">
              <a:solidFill>
                <a:srgbClr val="FF0000"/>
              </a:solidFill>
            </a:endParaRPr>
          </a:p>
          <a:p>
            <a:pPr>
              <a:lnSpc>
                <a:spcPct val="150000"/>
              </a:lnSpc>
            </a:pPr>
            <a:endParaRPr lang="en-US" sz="1200" dirty="0" smtClean="0">
              <a:solidFill>
                <a:srgbClr val="FF0000"/>
              </a:solidFill>
            </a:endParaRPr>
          </a:p>
          <a:p>
            <a:pPr>
              <a:lnSpc>
                <a:spcPct val="150000"/>
              </a:lnSpc>
            </a:pPr>
            <a:endParaRPr lang="en-US" sz="1200" dirty="0">
              <a:solidFill>
                <a:srgbClr val="FF0000"/>
              </a:solidFill>
            </a:endParaRPr>
          </a:p>
          <a:p>
            <a:pPr>
              <a:lnSpc>
                <a:spcPct val="150000"/>
              </a:lnSpc>
            </a:pPr>
            <a:r>
              <a:rPr lang="en-US" sz="1200" dirty="0" smtClean="0">
                <a:solidFill>
                  <a:srgbClr val="FF0000"/>
                </a:solidFill>
              </a:rPr>
              <a:t>2015</a:t>
            </a:r>
          </a:p>
          <a:p>
            <a:pPr>
              <a:lnSpc>
                <a:spcPct val="150000"/>
              </a:lnSpc>
            </a:pPr>
            <a:r>
              <a:rPr lang="en-US" sz="1200" dirty="0" smtClean="0">
                <a:solidFill>
                  <a:schemeClr val="bg1"/>
                </a:solidFill>
              </a:rPr>
              <a:t>Dec. 10-Jan 9	  </a:t>
            </a:r>
            <a:r>
              <a:rPr lang="en-US" sz="1200" b="1" dirty="0" smtClean="0">
                <a:solidFill>
                  <a:schemeClr val="bg1"/>
                </a:solidFill>
              </a:rPr>
              <a:t>20</a:t>
            </a:r>
          </a:p>
          <a:p>
            <a:pPr>
              <a:lnSpc>
                <a:spcPct val="150000"/>
              </a:lnSpc>
            </a:pPr>
            <a:r>
              <a:rPr lang="en-US" sz="1200" dirty="0" smtClean="0">
                <a:solidFill>
                  <a:schemeClr val="bg1"/>
                </a:solidFill>
              </a:rPr>
              <a:t>Jan. 10-Feb. 9	   </a:t>
            </a:r>
            <a:r>
              <a:rPr lang="en-US" sz="1200" b="1" dirty="0" smtClean="0">
                <a:solidFill>
                  <a:schemeClr val="bg1"/>
                </a:solidFill>
              </a:rPr>
              <a:t>32</a:t>
            </a:r>
          </a:p>
          <a:p>
            <a:pPr>
              <a:lnSpc>
                <a:spcPct val="150000"/>
              </a:lnSpc>
            </a:pPr>
            <a:r>
              <a:rPr lang="en-US" sz="1200" dirty="0" smtClean="0">
                <a:solidFill>
                  <a:schemeClr val="bg1"/>
                </a:solidFill>
              </a:rPr>
              <a:t>Feb. 10-Mar. 9	   </a:t>
            </a:r>
            <a:r>
              <a:rPr lang="en-US" sz="1200" b="1" dirty="0" smtClean="0">
                <a:solidFill>
                  <a:schemeClr val="bg1"/>
                </a:solidFill>
              </a:rPr>
              <a:t>27</a:t>
            </a:r>
          </a:p>
          <a:p>
            <a:pPr>
              <a:lnSpc>
                <a:spcPct val="150000"/>
              </a:lnSpc>
            </a:pPr>
            <a:r>
              <a:rPr lang="en-US" sz="1200" dirty="0" smtClean="0">
                <a:solidFill>
                  <a:schemeClr val="bg1"/>
                </a:solidFill>
              </a:rPr>
              <a:t>Mar. 10- Apr. 9	   </a:t>
            </a:r>
            <a:r>
              <a:rPr lang="en-US" sz="1200" b="1" dirty="0" smtClean="0">
                <a:solidFill>
                  <a:schemeClr val="bg1"/>
                </a:solidFill>
              </a:rPr>
              <a:t>75</a:t>
            </a:r>
          </a:p>
          <a:p>
            <a:pPr>
              <a:lnSpc>
                <a:spcPct val="150000"/>
              </a:lnSpc>
            </a:pPr>
            <a:r>
              <a:rPr lang="en-US" sz="1200" dirty="0" smtClean="0">
                <a:solidFill>
                  <a:schemeClr val="bg1"/>
                </a:solidFill>
              </a:rPr>
              <a:t>Apr. 10-May 9	   </a:t>
            </a:r>
            <a:r>
              <a:rPr lang="en-US" sz="1200" b="1" dirty="0" smtClean="0">
                <a:solidFill>
                  <a:schemeClr val="bg1"/>
                </a:solidFill>
              </a:rPr>
              <a:t>92</a:t>
            </a:r>
          </a:p>
          <a:p>
            <a:pPr>
              <a:lnSpc>
                <a:spcPct val="150000"/>
              </a:lnSpc>
            </a:pPr>
            <a:r>
              <a:rPr lang="en-US" sz="1200" dirty="0" smtClean="0">
                <a:solidFill>
                  <a:schemeClr val="bg1"/>
                </a:solidFill>
              </a:rPr>
              <a:t>May 10-Jun. 9	   </a:t>
            </a:r>
            <a:r>
              <a:rPr lang="en-US" sz="1200" b="1" dirty="0" smtClean="0">
                <a:solidFill>
                  <a:schemeClr val="bg1"/>
                </a:solidFill>
              </a:rPr>
              <a:t>71</a:t>
            </a:r>
          </a:p>
          <a:p>
            <a:pPr>
              <a:lnSpc>
                <a:spcPct val="150000"/>
              </a:lnSpc>
            </a:pPr>
            <a:r>
              <a:rPr lang="en-US" sz="1200" dirty="0" smtClean="0">
                <a:solidFill>
                  <a:schemeClr val="bg1"/>
                </a:solidFill>
              </a:rPr>
              <a:t>Jun. 10-July 9	   </a:t>
            </a:r>
            <a:r>
              <a:rPr lang="en-US" sz="1200" b="1" dirty="0" smtClean="0">
                <a:solidFill>
                  <a:schemeClr val="bg1"/>
                </a:solidFill>
              </a:rPr>
              <a:t>97</a:t>
            </a:r>
            <a:r>
              <a:rPr lang="en-US" sz="1200" dirty="0" smtClean="0">
                <a:solidFill>
                  <a:schemeClr val="bg1"/>
                </a:solidFill>
              </a:rPr>
              <a:t>                                                                                                                                                                                                                                                                           July 10-Aug. 9	   </a:t>
            </a:r>
            <a:r>
              <a:rPr lang="en-US" sz="1200" b="1" dirty="0" smtClean="0">
                <a:solidFill>
                  <a:schemeClr val="bg1"/>
                </a:solidFill>
              </a:rPr>
              <a:t>122</a:t>
            </a:r>
          </a:p>
          <a:p>
            <a:pPr>
              <a:lnSpc>
                <a:spcPct val="150000"/>
              </a:lnSpc>
            </a:pPr>
            <a:r>
              <a:rPr lang="en-US" sz="1200" b="1" u="sng" dirty="0" smtClean="0">
                <a:solidFill>
                  <a:srgbClr val="00B050"/>
                </a:solidFill>
              </a:rPr>
              <a:t>Aug. 10-Sep. 9	   181</a:t>
            </a:r>
          </a:p>
          <a:p>
            <a:pPr>
              <a:lnSpc>
                <a:spcPct val="150000"/>
              </a:lnSpc>
            </a:pPr>
            <a:r>
              <a:rPr lang="en-US" sz="1200" dirty="0" smtClean="0">
                <a:solidFill>
                  <a:schemeClr val="bg1"/>
                </a:solidFill>
              </a:rPr>
              <a:t>Sep. 10-Oct. 9	   </a:t>
            </a:r>
            <a:r>
              <a:rPr lang="en-US" sz="1200" b="1" dirty="0" smtClean="0">
                <a:solidFill>
                  <a:schemeClr val="bg1"/>
                </a:solidFill>
              </a:rPr>
              <a:t>151</a:t>
            </a:r>
          </a:p>
          <a:p>
            <a:pPr>
              <a:lnSpc>
                <a:spcPct val="150000"/>
              </a:lnSpc>
            </a:pPr>
            <a:r>
              <a:rPr lang="en-US" sz="1200" dirty="0" smtClean="0">
                <a:solidFill>
                  <a:schemeClr val="bg1"/>
                </a:solidFill>
              </a:rPr>
              <a:t>Oct. 10-Nov. 9	   </a:t>
            </a:r>
            <a:r>
              <a:rPr lang="en-US" sz="1200" b="1" dirty="0" smtClean="0">
                <a:solidFill>
                  <a:schemeClr val="bg1"/>
                </a:solidFill>
              </a:rPr>
              <a:t>142</a:t>
            </a:r>
          </a:p>
          <a:p>
            <a:pPr>
              <a:lnSpc>
                <a:spcPct val="150000"/>
              </a:lnSpc>
            </a:pPr>
            <a:r>
              <a:rPr lang="en-US" sz="1200" dirty="0" smtClean="0">
                <a:solidFill>
                  <a:schemeClr val="bg1"/>
                </a:solidFill>
              </a:rPr>
              <a:t>Nov. 10-Dec. 9	   </a:t>
            </a:r>
            <a:r>
              <a:rPr lang="en-US" sz="1200" b="1" dirty="0" smtClean="0">
                <a:solidFill>
                  <a:schemeClr val="bg1"/>
                </a:solidFill>
              </a:rPr>
              <a:t>104</a:t>
            </a:r>
          </a:p>
          <a:p>
            <a:pPr>
              <a:lnSpc>
                <a:spcPct val="150000"/>
              </a:lnSpc>
            </a:pPr>
            <a:endParaRPr lang="en-US" sz="1200" dirty="0" smtClean="0">
              <a:solidFill>
                <a:schemeClr val="bg1"/>
              </a:solidFill>
            </a:endParaRPr>
          </a:p>
          <a:p>
            <a:pPr>
              <a:lnSpc>
                <a:spcPct val="150000"/>
              </a:lnSpc>
            </a:pPr>
            <a:endParaRPr lang="en-US" sz="1200" dirty="0" smtClean="0">
              <a:solidFill>
                <a:srgbClr val="FF0000"/>
              </a:solidFill>
            </a:endParaRPr>
          </a:p>
          <a:p>
            <a:pPr>
              <a:lnSpc>
                <a:spcPct val="150000"/>
              </a:lnSpc>
            </a:pPr>
            <a:endParaRPr lang="en-US" sz="1200" dirty="0">
              <a:solidFill>
                <a:srgbClr val="FF0000"/>
              </a:solidFill>
            </a:endParaRPr>
          </a:p>
          <a:p>
            <a:pPr>
              <a:lnSpc>
                <a:spcPct val="150000"/>
              </a:lnSpc>
            </a:pPr>
            <a:endParaRPr lang="en-US" sz="1200" dirty="0" smtClean="0">
              <a:solidFill>
                <a:srgbClr val="FF0000"/>
              </a:solidFill>
            </a:endParaRPr>
          </a:p>
          <a:p>
            <a:pPr>
              <a:lnSpc>
                <a:spcPct val="150000"/>
              </a:lnSpc>
            </a:pPr>
            <a:endParaRPr lang="en-US" sz="1200" dirty="0">
              <a:solidFill>
                <a:srgbClr val="FF0000"/>
              </a:solidFill>
            </a:endParaRPr>
          </a:p>
          <a:p>
            <a:pPr>
              <a:lnSpc>
                <a:spcPct val="150000"/>
              </a:lnSpc>
            </a:pPr>
            <a:r>
              <a:rPr lang="en-US" sz="1200" dirty="0" smtClean="0">
                <a:solidFill>
                  <a:srgbClr val="FF0000"/>
                </a:solidFill>
              </a:rPr>
              <a:t>2016</a:t>
            </a:r>
          </a:p>
          <a:p>
            <a:pPr>
              <a:lnSpc>
                <a:spcPct val="150000"/>
              </a:lnSpc>
            </a:pPr>
            <a:r>
              <a:rPr lang="en-US" sz="1200" dirty="0" smtClean="0">
                <a:solidFill>
                  <a:schemeClr val="bg1"/>
                </a:solidFill>
              </a:rPr>
              <a:t>Dec. 10-Jan. 9	    </a:t>
            </a:r>
            <a:r>
              <a:rPr lang="en-US" sz="1200" b="1" dirty="0" smtClean="0">
                <a:solidFill>
                  <a:schemeClr val="bg1"/>
                </a:solidFill>
              </a:rPr>
              <a:t>104</a:t>
            </a:r>
          </a:p>
          <a:p>
            <a:pPr>
              <a:lnSpc>
                <a:spcPct val="150000"/>
              </a:lnSpc>
            </a:pPr>
            <a:r>
              <a:rPr lang="en-US" sz="1200" dirty="0" smtClean="0">
                <a:solidFill>
                  <a:schemeClr val="bg1"/>
                </a:solidFill>
              </a:rPr>
              <a:t>Jan. 10-Feb. 9	     </a:t>
            </a:r>
            <a:r>
              <a:rPr lang="en-US" sz="1200" b="1" dirty="0" smtClean="0">
                <a:solidFill>
                  <a:schemeClr val="bg1"/>
                </a:solidFill>
              </a:rPr>
              <a:t>105</a:t>
            </a:r>
          </a:p>
          <a:p>
            <a:pPr>
              <a:lnSpc>
                <a:spcPct val="150000"/>
              </a:lnSpc>
            </a:pPr>
            <a:r>
              <a:rPr lang="en-US" sz="1200" dirty="0" smtClean="0">
                <a:solidFill>
                  <a:schemeClr val="bg1"/>
                </a:solidFill>
              </a:rPr>
              <a:t>Feb. 10-Mar 9	      </a:t>
            </a:r>
            <a:r>
              <a:rPr lang="en-US" sz="1200" b="1" dirty="0" smtClean="0">
                <a:solidFill>
                  <a:schemeClr val="bg1"/>
                </a:solidFill>
              </a:rPr>
              <a:t>77</a:t>
            </a:r>
          </a:p>
          <a:p>
            <a:pPr>
              <a:lnSpc>
                <a:spcPct val="150000"/>
              </a:lnSpc>
            </a:pPr>
            <a:r>
              <a:rPr lang="en-US" sz="1200" dirty="0" smtClean="0">
                <a:solidFill>
                  <a:schemeClr val="bg1"/>
                </a:solidFill>
              </a:rPr>
              <a:t>Mar. 10-Apr 9	      </a:t>
            </a:r>
            <a:r>
              <a:rPr lang="en-US" sz="1200" b="1" dirty="0" smtClean="0">
                <a:solidFill>
                  <a:schemeClr val="bg1"/>
                </a:solidFill>
              </a:rPr>
              <a:t>72</a:t>
            </a:r>
          </a:p>
          <a:p>
            <a:pPr>
              <a:lnSpc>
                <a:spcPct val="150000"/>
              </a:lnSpc>
            </a:pPr>
            <a:r>
              <a:rPr lang="en-US" sz="1200" dirty="0" smtClean="0">
                <a:solidFill>
                  <a:schemeClr val="bg1"/>
                </a:solidFill>
              </a:rPr>
              <a:t>Apr. 10-May 9	      </a:t>
            </a:r>
            <a:r>
              <a:rPr lang="en-US" sz="1200" b="1" dirty="0" smtClean="0">
                <a:solidFill>
                  <a:schemeClr val="bg1"/>
                </a:solidFill>
              </a:rPr>
              <a:t>65</a:t>
            </a:r>
          </a:p>
          <a:p>
            <a:pPr>
              <a:lnSpc>
                <a:spcPct val="150000"/>
              </a:lnSpc>
            </a:pPr>
            <a:r>
              <a:rPr lang="en-US" sz="1200" dirty="0" smtClean="0">
                <a:solidFill>
                  <a:schemeClr val="bg1"/>
                </a:solidFill>
              </a:rPr>
              <a:t>May 10 – Jun 9      </a:t>
            </a:r>
            <a:r>
              <a:rPr lang="en-US" sz="1200" b="1" dirty="0" smtClean="0">
                <a:solidFill>
                  <a:schemeClr val="bg1"/>
                </a:solidFill>
              </a:rPr>
              <a:t>77</a:t>
            </a:r>
          </a:p>
          <a:p>
            <a:pPr>
              <a:lnSpc>
                <a:spcPct val="150000"/>
              </a:lnSpc>
            </a:pPr>
            <a:r>
              <a:rPr lang="en-US" sz="1200" dirty="0" smtClean="0">
                <a:solidFill>
                  <a:schemeClr val="bg1"/>
                </a:solidFill>
              </a:rPr>
              <a:t>June 10-July 9	      </a:t>
            </a:r>
            <a:r>
              <a:rPr lang="en-US" sz="1200" b="1" dirty="0" smtClean="0">
                <a:solidFill>
                  <a:schemeClr val="bg1"/>
                </a:solidFill>
              </a:rPr>
              <a:t>75</a:t>
            </a:r>
          </a:p>
          <a:p>
            <a:pPr>
              <a:lnSpc>
                <a:spcPct val="150000"/>
              </a:lnSpc>
            </a:pPr>
            <a:r>
              <a:rPr lang="en-US" sz="1200" dirty="0" smtClean="0">
                <a:solidFill>
                  <a:schemeClr val="bg1"/>
                </a:solidFill>
              </a:rPr>
              <a:t>July 10-Aug. 9	      </a:t>
            </a:r>
            <a:r>
              <a:rPr lang="en-US" sz="1200" b="1" dirty="0" smtClean="0">
                <a:solidFill>
                  <a:schemeClr val="bg1"/>
                </a:solidFill>
              </a:rPr>
              <a:t>76</a:t>
            </a:r>
          </a:p>
          <a:p>
            <a:pPr>
              <a:lnSpc>
                <a:spcPct val="150000"/>
              </a:lnSpc>
            </a:pPr>
            <a:r>
              <a:rPr lang="en-US" sz="1200" dirty="0" smtClean="0">
                <a:solidFill>
                  <a:schemeClr val="bg1"/>
                </a:solidFill>
              </a:rPr>
              <a:t>Aug. 10-Sept. 9     </a:t>
            </a:r>
            <a:r>
              <a:rPr lang="en-US" sz="1200" b="1" dirty="0" smtClean="0">
                <a:solidFill>
                  <a:schemeClr val="bg1"/>
                </a:solidFill>
              </a:rPr>
              <a:t>60</a:t>
            </a:r>
          </a:p>
          <a:p>
            <a:pPr>
              <a:lnSpc>
                <a:spcPct val="150000"/>
              </a:lnSpc>
            </a:pPr>
            <a:r>
              <a:rPr lang="en-US" sz="1200" dirty="0" smtClean="0">
                <a:solidFill>
                  <a:schemeClr val="bg1"/>
                </a:solidFill>
              </a:rPr>
              <a:t>Sept. 10-Oct. 9     </a:t>
            </a:r>
            <a:r>
              <a:rPr lang="en-US" sz="1200" b="1" dirty="0" smtClean="0">
                <a:solidFill>
                  <a:schemeClr val="bg1"/>
                </a:solidFill>
              </a:rPr>
              <a:t>49</a:t>
            </a:r>
          </a:p>
          <a:p>
            <a:pPr>
              <a:lnSpc>
                <a:spcPct val="150000"/>
              </a:lnSpc>
            </a:pPr>
            <a:r>
              <a:rPr lang="en-US" sz="1200" dirty="0" smtClean="0">
                <a:solidFill>
                  <a:schemeClr val="bg1"/>
                </a:solidFill>
              </a:rPr>
              <a:t>Oct. 10 – Nov. 9    </a:t>
            </a:r>
            <a:r>
              <a:rPr lang="en-US" sz="1200" b="1" dirty="0" smtClean="0">
                <a:solidFill>
                  <a:schemeClr val="bg1"/>
                </a:solidFill>
              </a:rPr>
              <a:t>52</a:t>
            </a:r>
          </a:p>
          <a:p>
            <a:pPr>
              <a:lnSpc>
                <a:spcPct val="150000"/>
              </a:lnSpc>
            </a:pPr>
            <a:r>
              <a:rPr lang="en-US" sz="1200" dirty="0" smtClean="0">
                <a:solidFill>
                  <a:schemeClr val="bg1"/>
                </a:solidFill>
              </a:rPr>
              <a:t>Nov. 10—Dec. 9    </a:t>
            </a:r>
            <a:r>
              <a:rPr lang="en-US" sz="1200" b="1" dirty="0" smtClean="0">
                <a:solidFill>
                  <a:schemeClr val="bg1"/>
                </a:solidFill>
              </a:rPr>
              <a:t>61</a:t>
            </a:r>
          </a:p>
          <a:p>
            <a:pPr>
              <a:lnSpc>
                <a:spcPct val="150000"/>
              </a:lnSpc>
            </a:pPr>
            <a:endParaRPr lang="en-US" sz="1200" dirty="0">
              <a:solidFill>
                <a:schemeClr val="bg1"/>
              </a:solidFill>
            </a:endParaRPr>
          </a:p>
          <a:p>
            <a:pPr>
              <a:lnSpc>
                <a:spcPct val="150000"/>
              </a:lnSpc>
            </a:pPr>
            <a:endParaRPr lang="en-US" sz="1200" dirty="0" smtClean="0">
              <a:solidFill>
                <a:schemeClr val="bg1"/>
              </a:solidFill>
            </a:endParaRPr>
          </a:p>
          <a:p>
            <a:pPr>
              <a:lnSpc>
                <a:spcPct val="150000"/>
              </a:lnSpc>
            </a:pPr>
            <a:endParaRPr lang="en-US" sz="1200" dirty="0">
              <a:solidFill>
                <a:schemeClr val="bg1"/>
              </a:solidFill>
            </a:endParaRPr>
          </a:p>
          <a:p>
            <a:pPr>
              <a:lnSpc>
                <a:spcPct val="150000"/>
              </a:lnSpc>
            </a:pPr>
            <a:endParaRPr lang="en-US" sz="1200" dirty="0" smtClean="0">
              <a:solidFill>
                <a:schemeClr val="bg1"/>
              </a:solidFill>
            </a:endParaRPr>
          </a:p>
          <a:p>
            <a:pPr>
              <a:lnSpc>
                <a:spcPct val="150000"/>
              </a:lnSpc>
            </a:pPr>
            <a:endParaRPr lang="en-US" sz="1200" dirty="0">
              <a:solidFill>
                <a:schemeClr val="bg1"/>
              </a:solidFill>
            </a:endParaRPr>
          </a:p>
          <a:p>
            <a:pPr>
              <a:lnSpc>
                <a:spcPct val="150000"/>
              </a:lnSpc>
            </a:pPr>
            <a:r>
              <a:rPr lang="en-US" sz="1200" dirty="0" smtClean="0">
                <a:solidFill>
                  <a:srgbClr val="FF0000"/>
                </a:solidFill>
              </a:rPr>
              <a:t>2017</a:t>
            </a:r>
          </a:p>
          <a:p>
            <a:pPr>
              <a:lnSpc>
                <a:spcPct val="150000"/>
              </a:lnSpc>
            </a:pPr>
            <a:r>
              <a:rPr lang="en-US" sz="1200" b="1" u="sng" dirty="0" smtClean="0">
                <a:solidFill>
                  <a:srgbClr val="C00000"/>
                </a:solidFill>
              </a:rPr>
              <a:t>Dec. 10-Jan. 9	   48</a:t>
            </a:r>
          </a:p>
          <a:p>
            <a:pPr>
              <a:lnSpc>
                <a:spcPct val="150000"/>
              </a:lnSpc>
            </a:pPr>
            <a:r>
              <a:rPr lang="en-US" sz="1200" dirty="0" smtClean="0">
                <a:solidFill>
                  <a:schemeClr val="bg1"/>
                </a:solidFill>
              </a:rPr>
              <a:t>Jan. 10-Feb. 9	   </a:t>
            </a:r>
            <a:r>
              <a:rPr lang="en-US" sz="1200" b="1" dirty="0" smtClean="0">
                <a:solidFill>
                  <a:schemeClr val="bg1"/>
                </a:solidFill>
              </a:rPr>
              <a:t>67</a:t>
            </a:r>
          </a:p>
          <a:p>
            <a:pPr>
              <a:lnSpc>
                <a:spcPct val="150000"/>
              </a:lnSpc>
            </a:pPr>
            <a:r>
              <a:rPr lang="en-US" sz="1200" dirty="0" smtClean="0">
                <a:solidFill>
                  <a:schemeClr val="bg1"/>
                </a:solidFill>
              </a:rPr>
              <a:t>Feb. 10-Mar. 9</a:t>
            </a:r>
            <a:r>
              <a:rPr lang="en-US" sz="1200" b="1" dirty="0" smtClean="0">
                <a:solidFill>
                  <a:schemeClr val="bg1"/>
                </a:solidFill>
              </a:rPr>
              <a:t>	   57</a:t>
            </a:r>
          </a:p>
          <a:p>
            <a:pPr>
              <a:lnSpc>
                <a:spcPct val="150000"/>
              </a:lnSpc>
            </a:pPr>
            <a:r>
              <a:rPr lang="en-US" sz="1200" dirty="0">
                <a:solidFill>
                  <a:prstClr val="black"/>
                </a:solidFill>
              </a:rPr>
              <a:t>Mar. </a:t>
            </a:r>
            <a:r>
              <a:rPr lang="en-US" sz="1200" dirty="0" smtClean="0">
                <a:solidFill>
                  <a:prstClr val="black"/>
                </a:solidFill>
              </a:rPr>
              <a:t>10 -Apr</a:t>
            </a:r>
            <a:r>
              <a:rPr lang="en-US" sz="1200" dirty="0">
                <a:solidFill>
                  <a:prstClr val="black"/>
                </a:solidFill>
              </a:rPr>
              <a:t>. 9</a:t>
            </a:r>
            <a:r>
              <a:rPr lang="en-US" sz="1200" dirty="0" smtClean="0">
                <a:solidFill>
                  <a:prstClr val="black"/>
                </a:solidFill>
              </a:rPr>
              <a:t>   </a:t>
            </a:r>
            <a:r>
              <a:rPr lang="en-US" sz="1200" b="1" dirty="0" smtClean="0">
                <a:solidFill>
                  <a:prstClr val="black"/>
                </a:solidFill>
              </a:rPr>
              <a:t>62</a:t>
            </a:r>
          </a:p>
          <a:p>
            <a:pPr>
              <a:lnSpc>
                <a:spcPct val="150000"/>
              </a:lnSpc>
            </a:pPr>
            <a:r>
              <a:rPr lang="en-US" sz="1200" dirty="0" smtClean="0">
                <a:solidFill>
                  <a:prstClr val="black"/>
                </a:solidFill>
              </a:rPr>
              <a:t>Apr. 10-May 9     </a:t>
            </a:r>
            <a:r>
              <a:rPr lang="en-US" sz="1200" b="1" dirty="0" smtClean="0">
                <a:solidFill>
                  <a:prstClr val="black"/>
                </a:solidFill>
              </a:rPr>
              <a:t>62</a:t>
            </a:r>
          </a:p>
          <a:p>
            <a:pPr>
              <a:lnSpc>
                <a:spcPct val="150000"/>
              </a:lnSpc>
            </a:pPr>
            <a:r>
              <a:rPr lang="en-US" sz="1200" dirty="0" smtClean="0">
                <a:solidFill>
                  <a:prstClr val="black"/>
                </a:solidFill>
              </a:rPr>
              <a:t>May 10 –Jun 9	</a:t>
            </a:r>
            <a:r>
              <a:rPr lang="en-US" sz="1200" b="1" dirty="0" smtClean="0">
                <a:solidFill>
                  <a:prstClr val="black"/>
                </a:solidFill>
              </a:rPr>
              <a:t>   46</a:t>
            </a:r>
          </a:p>
          <a:p>
            <a:pPr>
              <a:lnSpc>
                <a:spcPct val="150000"/>
              </a:lnSpc>
            </a:pPr>
            <a:r>
              <a:rPr lang="en-US" sz="1200" dirty="0" smtClean="0">
                <a:solidFill>
                  <a:prstClr val="black"/>
                </a:solidFill>
              </a:rPr>
              <a:t>Jun 10 –July 9</a:t>
            </a:r>
            <a:r>
              <a:rPr lang="en-US" sz="1200" b="1" dirty="0" smtClean="0">
                <a:solidFill>
                  <a:prstClr val="black"/>
                </a:solidFill>
              </a:rPr>
              <a:t>	   50</a:t>
            </a:r>
          </a:p>
          <a:p>
            <a:pPr>
              <a:lnSpc>
                <a:spcPct val="150000"/>
              </a:lnSpc>
            </a:pPr>
            <a:r>
              <a:rPr lang="en-US" sz="1200" dirty="0" smtClean="0">
                <a:solidFill>
                  <a:prstClr val="black"/>
                </a:solidFill>
              </a:rPr>
              <a:t>July 10 – Aug. 9  </a:t>
            </a:r>
            <a:r>
              <a:rPr lang="en-US" sz="1200" b="1" dirty="0" smtClean="0">
                <a:solidFill>
                  <a:prstClr val="black"/>
                </a:solidFill>
              </a:rPr>
              <a:t>64</a:t>
            </a:r>
          </a:p>
          <a:p>
            <a:pPr>
              <a:lnSpc>
                <a:spcPct val="150000"/>
              </a:lnSpc>
            </a:pPr>
            <a:r>
              <a:rPr lang="en-US" sz="1200" dirty="0" smtClean="0">
                <a:solidFill>
                  <a:prstClr val="black"/>
                </a:solidFill>
              </a:rPr>
              <a:t>Aug. 10- Sept. 9  </a:t>
            </a:r>
            <a:r>
              <a:rPr lang="en-US" sz="1200" b="1" dirty="0" smtClean="0">
                <a:solidFill>
                  <a:prstClr val="black"/>
                </a:solidFill>
              </a:rPr>
              <a:t>63</a:t>
            </a:r>
          </a:p>
          <a:p>
            <a:pPr>
              <a:lnSpc>
                <a:spcPct val="150000"/>
              </a:lnSpc>
            </a:pPr>
            <a:r>
              <a:rPr lang="en-US" sz="1200" dirty="0" smtClean="0">
                <a:solidFill>
                  <a:prstClr val="black"/>
                </a:solidFill>
              </a:rPr>
              <a:t>Sept. 10-Oct. 9  </a:t>
            </a:r>
            <a:r>
              <a:rPr lang="en-US" sz="1200" b="1" dirty="0" smtClean="0">
                <a:solidFill>
                  <a:prstClr val="black"/>
                </a:solidFill>
              </a:rPr>
              <a:t>55</a:t>
            </a:r>
          </a:p>
          <a:p>
            <a:pPr>
              <a:lnSpc>
                <a:spcPct val="150000"/>
              </a:lnSpc>
            </a:pPr>
            <a:r>
              <a:rPr lang="en-US" sz="1200" dirty="0" smtClean="0">
                <a:solidFill>
                  <a:prstClr val="black"/>
                </a:solidFill>
              </a:rPr>
              <a:t>Oct. 10 – Nov. 9  </a:t>
            </a:r>
            <a:r>
              <a:rPr lang="en-US" sz="1200" b="1" dirty="0" smtClean="0">
                <a:solidFill>
                  <a:prstClr val="black"/>
                </a:solidFill>
              </a:rPr>
              <a:t>66	</a:t>
            </a:r>
            <a:endParaRPr lang="en-US" sz="1200" b="1" dirty="0">
              <a:solidFill>
                <a:prstClr val="black"/>
              </a:solidFill>
            </a:endParaRPr>
          </a:p>
          <a:p>
            <a:pPr>
              <a:lnSpc>
                <a:spcPct val="150000"/>
              </a:lnSpc>
            </a:pPr>
            <a:r>
              <a:rPr lang="en-US" sz="1200" dirty="0" smtClean="0">
                <a:solidFill>
                  <a:schemeClr val="bg1"/>
                </a:solidFill>
              </a:rPr>
              <a:t>Nov. 10 –Dec. 9  </a:t>
            </a:r>
            <a:r>
              <a:rPr lang="en-US" sz="1200" b="1" dirty="0" smtClean="0">
                <a:solidFill>
                  <a:schemeClr val="bg1"/>
                </a:solidFill>
              </a:rPr>
              <a:t>32</a:t>
            </a:r>
          </a:p>
          <a:p>
            <a:pPr>
              <a:lnSpc>
                <a:spcPct val="150000"/>
              </a:lnSpc>
            </a:pPr>
            <a:endParaRPr lang="en-US" sz="1200" b="1" dirty="0" smtClean="0">
              <a:solidFill>
                <a:schemeClr val="bg1"/>
              </a:solidFill>
            </a:endParaRPr>
          </a:p>
          <a:p>
            <a:pPr>
              <a:lnSpc>
                <a:spcPct val="150000"/>
              </a:lnSpc>
            </a:pPr>
            <a:r>
              <a:rPr lang="en-US" sz="1200" dirty="0" smtClean="0">
                <a:solidFill>
                  <a:schemeClr val="bg1"/>
                </a:solidFill>
              </a:rPr>
              <a:t>Dec. 10—Jan. 9 2018   </a:t>
            </a:r>
            <a:r>
              <a:rPr lang="en-US" sz="1200" b="1" dirty="0" smtClean="0">
                <a:solidFill>
                  <a:schemeClr val="bg1"/>
                </a:solidFill>
              </a:rPr>
              <a:t>55</a:t>
            </a:r>
          </a:p>
          <a:p>
            <a:pPr>
              <a:lnSpc>
                <a:spcPct val="150000"/>
              </a:lnSpc>
            </a:pPr>
            <a:endParaRPr lang="en-US" sz="1200" b="1" dirty="0">
              <a:solidFill>
                <a:schemeClr val="bg1"/>
              </a:solidFill>
            </a:endParaRPr>
          </a:p>
        </p:txBody>
      </p:sp>
    </p:spTree>
    <p:extLst>
      <p:ext uri="{BB962C8B-B14F-4D97-AF65-F5344CB8AC3E}">
        <p14:creationId xmlns:p14="http://schemas.microsoft.com/office/powerpoint/2010/main" val="181319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6BA025-8C93-4A32-A79F-6BF5D1536BB2}" type="slidenum">
              <a:rPr lang="en-US" smtClean="0">
                <a:solidFill>
                  <a:prstClr val="white">
                    <a:tint val="75000"/>
                  </a:prstClr>
                </a:solidFill>
              </a:rPr>
              <a:pPr/>
              <a:t>4</a:t>
            </a:fld>
            <a:endParaRPr lang="en-US" dirty="0">
              <a:solidFill>
                <a:prstClr val="white">
                  <a:tint val="75000"/>
                </a:prstClr>
              </a:solidFill>
            </a:endParaRPr>
          </a:p>
        </p:txBody>
      </p:sp>
      <p:sp>
        <p:nvSpPr>
          <p:cNvPr id="4" name="Date Placeholder 1"/>
          <p:cNvSpPr>
            <a:spLocks noGrp="1"/>
          </p:cNvSpPr>
          <p:nvPr>
            <p:ph type="dt" sz="half" idx="10"/>
          </p:nvPr>
        </p:nvSpPr>
        <p:spPr>
          <a:xfrm>
            <a:off x="1066800" y="6382645"/>
            <a:ext cx="4572000" cy="365125"/>
          </a:xfrm>
        </p:spPr>
        <p:txBody>
          <a:bodyPr/>
          <a:lstStyle/>
          <a:p>
            <a:r>
              <a:rPr lang="en-US" dirty="0" smtClean="0">
                <a:solidFill>
                  <a:prstClr val="white">
                    <a:tint val="75000"/>
                  </a:prstClr>
                </a:solidFill>
              </a:rPr>
              <a:t>Joseph H. Lumpkin, Sr., Chief of Police  </a:t>
            </a:r>
            <a:br>
              <a:rPr lang="en-US" dirty="0" smtClean="0">
                <a:solidFill>
                  <a:prstClr val="white">
                    <a:tint val="75000"/>
                  </a:prstClr>
                </a:solidFill>
              </a:rPr>
            </a:br>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2" name="TextBox 1"/>
          <p:cNvSpPr txBox="1"/>
          <p:nvPr/>
        </p:nvSpPr>
        <p:spPr>
          <a:xfrm>
            <a:off x="3581400" y="5449850"/>
            <a:ext cx="5238750" cy="369332"/>
          </a:xfrm>
          <a:prstGeom prst="rect">
            <a:avLst/>
          </a:prstGeom>
          <a:noFill/>
        </p:spPr>
        <p:txBody>
          <a:bodyPr wrap="square" rtlCol="0">
            <a:spAutoFit/>
          </a:bodyPr>
          <a:lstStyle/>
          <a:p>
            <a:pPr algn="r"/>
            <a:r>
              <a:rPr lang="en-US" b="1" dirty="0" smtClean="0">
                <a:solidFill>
                  <a:srgbClr val="FF0000"/>
                </a:solidFill>
              </a:rPr>
              <a:t>*Preliminary data will be finalized prior to Jan. 31.</a:t>
            </a:r>
            <a:endParaRPr lang="en-US" b="1" dirty="0">
              <a:solidFill>
                <a:srgbClr val="FF0000"/>
              </a:solidFill>
            </a:endParaRPr>
          </a:p>
        </p:txBody>
      </p:sp>
      <p:sp>
        <p:nvSpPr>
          <p:cNvPr id="5" name="Rectangle 4"/>
          <p:cNvSpPr/>
          <p:nvPr/>
        </p:nvSpPr>
        <p:spPr>
          <a:xfrm>
            <a:off x="4259716" y="5820586"/>
            <a:ext cx="4483407" cy="369332"/>
          </a:xfrm>
          <a:prstGeom prst="rect">
            <a:avLst/>
          </a:prstGeom>
        </p:spPr>
        <p:txBody>
          <a:bodyPr wrap="none">
            <a:spAutoFit/>
          </a:bodyPr>
          <a:lstStyle/>
          <a:p>
            <a:pPr algn="r"/>
            <a:r>
              <a:rPr lang="en-US" dirty="0" smtClean="0">
                <a:solidFill>
                  <a:srgbClr val="FF0000"/>
                </a:solidFill>
              </a:rPr>
              <a:t>COS Strategic </a:t>
            </a:r>
            <a:r>
              <a:rPr lang="en-US" dirty="0">
                <a:solidFill>
                  <a:srgbClr val="FF0000"/>
                </a:solidFill>
              </a:rPr>
              <a:t>Plan Goal: </a:t>
            </a:r>
            <a:r>
              <a:rPr lang="en-US" dirty="0" smtClean="0">
                <a:solidFill>
                  <a:srgbClr val="FF0000"/>
                </a:solidFill>
              </a:rPr>
              <a:t>Public Safety 1.2</a:t>
            </a:r>
            <a:r>
              <a:rPr lang="en-US" dirty="0">
                <a:solidFill>
                  <a:srgbClr val="FF0000"/>
                </a:solidFill>
              </a:rPr>
              <a:t>, 1.3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44" y="457200"/>
            <a:ext cx="8658368"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70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56BA025-8C93-4A32-A79F-6BF5D1536BB2}" type="slidenum">
              <a:rPr lang="en-US" smtClean="0">
                <a:solidFill>
                  <a:prstClr val="white">
                    <a:tint val="75000"/>
                  </a:prstClr>
                </a:solidFill>
              </a:rPr>
              <a:pPr/>
              <a:t>40</a:t>
            </a:fld>
            <a:endParaRPr lang="en-US" dirty="0">
              <a:solidFill>
                <a:prstClr val="white">
                  <a:tint val="75000"/>
                </a:prstClr>
              </a:solidFill>
            </a:endParaRPr>
          </a:p>
        </p:txBody>
      </p:sp>
      <p:sp>
        <p:nvSpPr>
          <p:cNvPr id="8" name="Subtitle 9"/>
          <p:cNvSpPr txBox="1">
            <a:spLocks/>
          </p:cNvSpPr>
          <p:nvPr/>
        </p:nvSpPr>
        <p:spPr>
          <a:xfrm>
            <a:off x="3657600" y="4495800"/>
            <a:ext cx="5334000" cy="609600"/>
          </a:xfrm>
          <a:prstGeom prst="rect">
            <a:avLst/>
          </a:prstGeom>
        </p:spPr>
        <p:txBody>
          <a:bodyPr lIns="91170" tIns="45585" rIns="91170" bIns="45585"/>
          <a:lstStyle/>
          <a:p>
            <a:pPr marL="341874" indent="-341874">
              <a:spcBef>
                <a:spcPct val="20000"/>
              </a:spcBef>
              <a:defRPr/>
            </a:pPr>
            <a:endParaRPr lang="en-US" sz="3200" dirty="0">
              <a:solidFill>
                <a:prstClr val="black">
                  <a:lumMod val="65000"/>
                  <a:lumOff val="35000"/>
                </a:prstClr>
              </a:solidFill>
            </a:endParaRPr>
          </a:p>
        </p:txBody>
      </p:sp>
      <p:sp>
        <p:nvSpPr>
          <p:cNvPr id="10" name="Date Placeholder 1"/>
          <p:cNvSpPr>
            <a:spLocks noGrp="1"/>
          </p:cNvSpPr>
          <p:nvPr>
            <p:ph type="dt" sz="half" idx="10"/>
          </p:nvPr>
        </p:nvSpPr>
        <p:spPr>
          <a:xfrm>
            <a:off x="1066800" y="6382645"/>
            <a:ext cx="4572000" cy="365125"/>
          </a:xfrm>
        </p:spPr>
        <p:txBody>
          <a:bodyPr/>
          <a:lstStyle/>
          <a:p>
            <a:r>
              <a:rPr lang="en-US" dirty="0" smtClean="0">
                <a:solidFill>
                  <a:prstClr val="white">
                    <a:tint val="75000"/>
                  </a:prstClr>
                </a:solidFill>
              </a:rPr>
              <a:t>Joseph H. Lumpkin, Sr., Chief of Police  </a:t>
            </a:r>
            <a:br>
              <a:rPr lang="en-US" dirty="0" smtClean="0">
                <a:solidFill>
                  <a:prstClr val="white">
                    <a:tint val="75000"/>
                  </a:prstClr>
                </a:solidFill>
              </a:rPr>
            </a:br>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7" name="TextBox 6"/>
          <p:cNvSpPr txBox="1"/>
          <p:nvPr/>
        </p:nvSpPr>
        <p:spPr>
          <a:xfrm>
            <a:off x="381000" y="2100956"/>
            <a:ext cx="8229600" cy="923057"/>
          </a:xfrm>
          <a:prstGeom prst="rect">
            <a:avLst/>
          </a:prstGeom>
          <a:noFill/>
        </p:spPr>
        <p:txBody>
          <a:bodyPr wrap="square" lIns="91170" tIns="45585" rIns="91170" bIns="45585" rtlCol="0">
            <a:spAutoFit/>
          </a:bodyPr>
          <a:lstStyle/>
          <a:p>
            <a:pPr algn="ctr"/>
            <a:r>
              <a:rPr lang="en-US" sz="5400" dirty="0">
                <a:solidFill>
                  <a:schemeClr val="bg1"/>
                </a:solidFill>
                <a:latin typeface="Garamond" panose="02020404030301010803" pitchFamily="18" charset="0"/>
              </a:rPr>
              <a:t>QUESTIONS?</a:t>
            </a:r>
          </a:p>
        </p:txBody>
      </p:sp>
    </p:spTree>
    <p:extLst>
      <p:ext uri="{BB962C8B-B14F-4D97-AF65-F5344CB8AC3E}">
        <p14:creationId xmlns:p14="http://schemas.microsoft.com/office/powerpoint/2010/main" val="324094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6BA025-8C93-4A32-A79F-6BF5D1536BB2}" type="slidenum">
              <a:rPr lang="en-US" smtClean="0">
                <a:solidFill>
                  <a:prstClr val="white">
                    <a:tint val="75000"/>
                  </a:prstClr>
                </a:solidFill>
              </a:rPr>
              <a:pPr/>
              <a:t>5</a:t>
            </a:fld>
            <a:endParaRPr lang="en-US" dirty="0">
              <a:solidFill>
                <a:prstClr val="white">
                  <a:tint val="75000"/>
                </a:prstClr>
              </a:solidFill>
            </a:endParaRPr>
          </a:p>
        </p:txBody>
      </p:sp>
      <p:sp>
        <p:nvSpPr>
          <p:cNvPr id="4" name="Date Placeholder 1"/>
          <p:cNvSpPr>
            <a:spLocks noGrp="1"/>
          </p:cNvSpPr>
          <p:nvPr>
            <p:ph type="dt" sz="half" idx="10"/>
          </p:nvPr>
        </p:nvSpPr>
        <p:spPr>
          <a:xfrm>
            <a:off x="1066800" y="6382645"/>
            <a:ext cx="4572000" cy="365125"/>
          </a:xfrm>
        </p:spPr>
        <p:txBody>
          <a:bodyPr/>
          <a:lstStyle/>
          <a:p>
            <a:r>
              <a:rPr lang="en-US" dirty="0" smtClean="0">
                <a:solidFill>
                  <a:prstClr val="white">
                    <a:tint val="75000"/>
                  </a:prstClr>
                </a:solidFill>
              </a:rPr>
              <a:t>Joseph H. Lumpkin, Sr., Chief of Police  </a:t>
            </a:r>
            <a:br>
              <a:rPr lang="en-US" dirty="0" smtClean="0">
                <a:solidFill>
                  <a:prstClr val="white">
                    <a:tint val="75000"/>
                  </a:prstClr>
                </a:solidFill>
              </a:rPr>
            </a:br>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2" name="TextBox 1"/>
          <p:cNvSpPr txBox="1"/>
          <p:nvPr/>
        </p:nvSpPr>
        <p:spPr>
          <a:xfrm>
            <a:off x="4419600" y="5638800"/>
            <a:ext cx="4419600" cy="369332"/>
          </a:xfrm>
          <a:prstGeom prst="rect">
            <a:avLst/>
          </a:prstGeom>
          <a:noFill/>
        </p:spPr>
        <p:txBody>
          <a:bodyPr wrap="square" rtlCol="0">
            <a:spAutoFit/>
          </a:bodyPr>
          <a:lstStyle/>
          <a:p>
            <a:r>
              <a:rPr lang="en-US" dirty="0" smtClean="0">
                <a:solidFill>
                  <a:srgbClr val="FF0000"/>
                </a:solidFill>
              </a:rPr>
              <a:t>COS Strategic Plan Goal: Public Safety 1.2, 1.3 </a:t>
            </a:r>
            <a:endParaRPr lang="en-US" dirty="0">
              <a:solidFill>
                <a:srgbClr val="FF0000"/>
              </a:solidFill>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1950" y="104775"/>
            <a:ext cx="10096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09587"/>
            <a:ext cx="4400752" cy="413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493" y="659605"/>
            <a:ext cx="4228107" cy="3982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890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6BA025-8C93-4A32-A79F-6BF5D1536BB2}" type="slidenum">
              <a:rPr lang="en-US" smtClean="0">
                <a:solidFill>
                  <a:prstClr val="white">
                    <a:tint val="75000"/>
                  </a:prstClr>
                </a:solidFill>
              </a:rPr>
              <a:pPr/>
              <a:t>6</a:t>
            </a:fld>
            <a:endParaRPr lang="en-US" dirty="0">
              <a:solidFill>
                <a:prstClr val="white">
                  <a:tint val="75000"/>
                </a:prstClr>
              </a:solidFill>
            </a:endParaRPr>
          </a:p>
        </p:txBody>
      </p:sp>
      <p:sp>
        <p:nvSpPr>
          <p:cNvPr id="4" name="Date Placeholder 1"/>
          <p:cNvSpPr>
            <a:spLocks noGrp="1"/>
          </p:cNvSpPr>
          <p:nvPr>
            <p:ph type="dt" sz="half" idx="10"/>
          </p:nvPr>
        </p:nvSpPr>
        <p:spPr>
          <a:xfrm>
            <a:off x="1066800" y="6382645"/>
            <a:ext cx="4572000" cy="365125"/>
          </a:xfrm>
        </p:spPr>
        <p:txBody>
          <a:bodyPr/>
          <a:lstStyle/>
          <a:p>
            <a:r>
              <a:rPr lang="en-US" dirty="0" smtClean="0">
                <a:solidFill>
                  <a:prstClr val="white">
                    <a:tint val="75000"/>
                  </a:prstClr>
                </a:solidFill>
              </a:rPr>
              <a:t>Joseph H. Lumpkin, Sr., Chief of Police  </a:t>
            </a:r>
            <a:br>
              <a:rPr lang="en-US" dirty="0" smtClean="0">
                <a:solidFill>
                  <a:prstClr val="white">
                    <a:tint val="75000"/>
                  </a:prstClr>
                </a:solidFill>
              </a:rPr>
            </a:br>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2" name="Rectangle 1"/>
          <p:cNvSpPr/>
          <p:nvPr/>
        </p:nvSpPr>
        <p:spPr>
          <a:xfrm>
            <a:off x="4724399" y="5879068"/>
            <a:ext cx="5202973" cy="369332"/>
          </a:xfrm>
          <a:prstGeom prst="rect">
            <a:avLst/>
          </a:prstGeom>
        </p:spPr>
        <p:txBody>
          <a:bodyPr wrap="square">
            <a:spAutoFit/>
          </a:bodyPr>
          <a:lstStyle/>
          <a:p>
            <a:r>
              <a:rPr lang="en-US" dirty="0" smtClean="0">
                <a:solidFill>
                  <a:srgbClr val="FF0000"/>
                </a:solidFill>
              </a:rPr>
              <a:t>COS Strategic </a:t>
            </a:r>
            <a:r>
              <a:rPr lang="en-US" dirty="0">
                <a:solidFill>
                  <a:srgbClr val="FF0000"/>
                </a:solidFill>
              </a:rPr>
              <a:t>Plan Goal: </a:t>
            </a:r>
            <a:r>
              <a:rPr lang="en-US" dirty="0" smtClean="0">
                <a:solidFill>
                  <a:srgbClr val="FF0000"/>
                </a:solidFill>
              </a:rPr>
              <a:t>Public Safety 1.2</a:t>
            </a:r>
            <a:r>
              <a:rPr lang="en-US" dirty="0">
                <a:solidFill>
                  <a:srgbClr val="FF0000"/>
                </a:solidFill>
              </a:rPr>
              <a:t>, 1.3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52400"/>
            <a:ext cx="3962400" cy="3762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291" y="304800"/>
            <a:ext cx="3984509" cy="376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1" y="3914536"/>
            <a:ext cx="3962400" cy="1738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9960" y="4070781"/>
            <a:ext cx="4006840" cy="1851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096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56BA025-8C93-4A32-A79F-6BF5D1536BB2}" type="slidenum">
              <a:rPr lang="en-US" smtClean="0">
                <a:solidFill>
                  <a:prstClr val="white">
                    <a:tint val="75000"/>
                  </a:prstClr>
                </a:solidFill>
              </a:rPr>
              <a:pPr/>
              <a:t>7</a:t>
            </a:fld>
            <a:endParaRPr lang="en-US" dirty="0">
              <a:solidFill>
                <a:prstClr val="white">
                  <a:tint val="75000"/>
                </a:prstClr>
              </a:solidFill>
            </a:endParaRPr>
          </a:p>
        </p:txBody>
      </p:sp>
      <p:sp>
        <p:nvSpPr>
          <p:cNvPr id="4" name="Date Placeholder 1"/>
          <p:cNvSpPr>
            <a:spLocks noGrp="1"/>
          </p:cNvSpPr>
          <p:nvPr>
            <p:ph type="dt" sz="half" idx="10"/>
          </p:nvPr>
        </p:nvSpPr>
        <p:spPr>
          <a:xfrm>
            <a:off x="1066800" y="6382645"/>
            <a:ext cx="4572000" cy="365125"/>
          </a:xfrm>
        </p:spPr>
        <p:txBody>
          <a:bodyPr/>
          <a:lstStyle/>
          <a:p>
            <a:r>
              <a:rPr lang="en-US" dirty="0" smtClean="0">
                <a:solidFill>
                  <a:prstClr val="white">
                    <a:tint val="75000"/>
                  </a:prstClr>
                </a:solidFill>
              </a:rPr>
              <a:t>Joseph H. Lumpkin, Sr., Chief of Police  </a:t>
            </a:r>
            <a:br>
              <a:rPr lang="en-US" dirty="0" smtClean="0">
                <a:solidFill>
                  <a:prstClr val="white">
                    <a:tint val="75000"/>
                  </a:prstClr>
                </a:solidFill>
              </a:rPr>
            </a:br>
            <a:r>
              <a:rPr lang="en-US" dirty="0" smtClean="0">
                <a:solidFill>
                  <a:prstClr val="white">
                    <a:tint val="75000"/>
                  </a:prstClr>
                </a:solidFill>
              </a:rPr>
              <a:t>Savannah-Chatham Metropolitan Police Department</a:t>
            </a:r>
            <a:endParaRPr lang="en-US" dirty="0">
              <a:solidFill>
                <a:prstClr val="white">
                  <a:tint val="75000"/>
                </a:prstClr>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5836"/>
            <a:ext cx="7086599" cy="6122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54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95400" y="6356350"/>
            <a:ext cx="3810000" cy="365125"/>
          </a:xfrm>
        </p:spPr>
        <p:txBody>
          <a:bodyPr/>
          <a:lstStyle/>
          <a:p>
            <a:r>
              <a:rPr lang="en-US" dirty="0" smtClean="0">
                <a:solidFill>
                  <a:prstClr val="white">
                    <a:tint val="75000"/>
                  </a:prstClr>
                </a:solidFill>
              </a:rPr>
              <a:t>Joseph H. Lumpkin, Sr., Chief of Police  </a:t>
            </a:r>
          </a:p>
          <a:p>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3" name="Slide Number Placeholder 2"/>
          <p:cNvSpPr>
            <a:spLocks noGrp="1"/>
          </p:cNvSpPr>
          <p:nvPr>
            <p:ph type="sldNum" sz="quarter" idx="12"/>
          </p:nvPr>
        </p:nvSpPr>
        <p:spPr/>
        <p:txBody>
          <a:bodyPr/>
          <a:lstStyle/>
          <a:p>
            <a:fld id="{956BA025-8C93-4A32-A79F-6BF5D1536BB2}" type="slidenum">
              <a:rPr lang="en-US" smtClean="0">
                <a:solidFill>
                  <a:prstClr val="white">
                    <a:tint val="75000"/>
                  </a:prstClr>
                </a:solidFill>
              </a:rPr>
              <a:pPr/>
              <a:t>8</a:t>
            </a:fld>
            <a:endParaRPr lang="en-US" dirty="0">
              <a:solidFill>
                <a:prstClr val="white">
                  <a:tint val="75000"/>
                </a:prstClr>
              </a:solidFill>
            </a:endParaRPr>
          </a:p>
        </p:txBody>
      </p:sp>
      <p:sp>
        <p:nvSpPr>
          <p:cNvPr id="4" name="Rectangle 3"/>
          <p:cNvSpPr/>
          <p:nvPr/>
        </p:nvSpPr>
        <p:spPr>
          <a:xfrm>
            <a:off x="4267200" y="5638800"/>
            <a:ext cx="5914913" cy="369332"/>
          </a:xfrm>
          <a:prstGeom prst="rect">
            <a:avLst/>
          </a:prstGeom>
        </p:spPr>
        <p:txBody>
          <a:bodyPr wrap="square">
            <a:spAutoFit/>
          </a:bodyPr>
          <a:lstStyle/>
          <a:p>
            <a:r>
              <a:rPr lang="en-US" dirty="0" smtClean="0">
                <a:solidFill>
                  <a:srgbClr val="FF0000"/>
                </a:solidFill>
              </a:rPr>
              <a:t>COS Strategic </a:t>
            </a:r>
            <a:r>
              <a:rPr lang="en-US" dirty="0">
                <a:solidFill>
                  <a:srgbClr val="FF0000"/>
                </a:solidFill>
              </a:rPr>
              <a:t>Plan Goal: </a:t>
            </a:r>
            <a:r>
              <a:rPr lang="en-US" dirty="0" smtClean="0">
                <a:solidFill>
                  <a:srgbClr val="FF0000"/>
                </a:solidFill>
              </a:rPr>
              <a:t>Good Government 5.1 </a:t>
            </a:r>
            <a:endParaRPr lang="en-US"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7262454" cy="457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70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3000" y="6356350"/>
            <a:ext cx="4038600" cy="365125"/>
          </a:xfrm>
        </p:spPr>
        <p:txBody>
          <a:bodyPr/>
          <a:lstStyle/>
          <a:p>
            <a:r>
              <a:rPr lang="en-US" dirty="0" smtClean="0">
                <a:solidFill>
                  <a:prstClr val="white">
                    <a:tint val="75000"/>
                  </a:prstClr>
                </a:solidFill>
              </a:rPr>
              <a:t>Joseph H. Lumpkin, Sr., Chief of Police  </a:t>
            </a:r>
          </a:p>
          <a:p>
            <a:r>
              <a:rPr lang="en-US" dirty="0" smtClean="0">
                <a:solidFill>
                  <a:prstClr val="white">
                    <a:tint val="75000"/>
                  </a:prstClr>
                </a:solidFill>
              </a:rPr>
              <a:t>Savannah-Chatham Metropolitan Police Department</a:t>
            </a:r>
            <a:endParaRPr lang="en-US" dirty="0">
              <a:solidFill>
                <a:prstClr val="white">
                  <a:tint val="75000"/>
                </a:prstClr>
              </a:solidFill>
            </a:endParaRPr>
          </a:p>
        </p:txBody>
      </p:sp>
      <p:sp>
        <p:nvSpPr>
          <p:cNvPr id="3" name="Slide Number Placeholder 2"/>
          <p:cNvSpPr>
            <a:spLocks noGrp="1"/>
          </p:cNvSpPr>
          <p:nvPr>
            <p:ph type="sldNum" sz="quarter" idx="12"/>
          </p:nvPr>
        </p:nvSpPr>
        <p:spPr/>
        <p:txBody>
          <a:bodyPr/>
          <a:lstStyle/>
          <a:p>
            <a:fld id="{956BA025-8C93-4A32-A79F-6BF5D1536BB2}" type="slidenum">
              <a:rPr lang="en-US" smtClean="0">
                <a:solidFill>
                  <a:prstClr val="white">
                    <a:tint val="75000"/>
                  </a:prstClr>
                </a:solidFill>
              </a:rPr>
              <a:pPr/>
              <a:t>9</a:t>
            </a:fld>
            <a:endParaRPr lang="en-US" dirty="0">
              <a:solidFill>
                <a:prstClr val="white">
                  <a:tint val="75000"/>
                </a:prstClr>
              </a:solidFill>
            </a:endParaRPr>
          </a:p>
        </p:txBody>
      </p:sp>
      <p:sp>
        <p:nvSpPr>
          <p:cNvPr id="5" name="TextBox 4"/>
          <p:cNvSpPr txBox="1"/>
          <p:nvPr/>
        </p:nvSpPr>
        <p:spPr>
          <a:xfrm>
            <a:off x="457200" y="523228"/>
            <a:ext cx="7467600" cy="523018"/>
          </a:xfrm>
          <a:prstGeom prst="rect">
            <a:avLst/>
          </a:prstGeom>
          <a:solidFill>
            <a:schemeClr val="tx2">
              <a:lumMod val="85000"/>
            </a:schemeClr>
          </a:solidFill>
        </p:spPr>
        <p:txBody>
          <a:bodyPr wrap="square" lIns="91240" tIns="45620" rIns="91240" bIns="45620" rtlCol="0">
            <a:spAutoFit/>
          </a:bodyPr>
          <a:lstStyle/>
          <a:p>
            <a:pPr defTabSz="912370"/>
            <a:r>
              <a:rPr lang="en-US" sz="2800" b="1" dirty="0" smtClean="0">
                <a:solidFill>
                  <a:prstClr val="black">
                    <a:lumMod val="95000"/>
                    <a:lumOff val="5000"/>
                  </a:prstClr>
                </a:solidFill>
                <a:latin typeface="Garamond" panose="02020404030301010803" pitchFamily="18" charset="0"/>
              </a:rPr>
              <a:t>DNA Testing Results</a:t>
            </a:r>
            <a:endParaRPr lang="en-US" sz="2800" b="1" dirty="0">
              <a:solidFill>
                <a:prstClr val="black">
                  <a:lumMod val="95000"/>
                  <a:lumOff val="5000"/>
                </a:prstClr>
              </a:solidFill>
              <a:latin typeface="Garamond" panose="02020404030301010803" pitchFamily="18" charset="0"/>
            </a:endParaRPr>
          </a:p>
        </p:txBody>
      </p:sp>
      <p:sp>
        <p:nvSpPr>
          <p:cNvPr id="6" name="TextBox 5"/>
          <p:cNvSpPr txBox="1"/>
          <p:nvPr/>
        </p:nvSpPr>
        <p:spPr>
          <a:xfrm>
            <a:off x="457200" y="1295400"/>
            <a:ext cx="7467600" cy="4739759"/>
          </a:xfrm>
          <a:prstGeom prst="rect">
            <a:avLst/>
          </a:prstGeom>
          <a:noFill/>
        </p:spPr>
        <p:txBody>
          <a:bodyPr wrap="square" rtlCol="0">
            <a:spAutoFit/>
          </a:bodyPr>
          <a:lstStyle/>
          <a:p>
            <a:pPr marL="285750" indent="-285750">
              <a:buFont typeface="Wingdings" panose="05000000000000000000" pitchFamily="2" charset="2"/>
              <a:buChar char="Ø"/>
            </a:pPr>
            <a:r>
              <a:rPr lang="en-US" sz="2000" dirty="0" smtClean="0">
                <a:solidFill>
                  <a:schemeClr val="bg1"/>
                </a:solidFill>
              </a:rPr>
              <a:t>DNA </a:t>
            </a:r>
            <a:r>
              <a:rPr lang="en-US" sz="2000" dirty="0" smtClean="0">
                <a:solidFill>
                  <a:schemeClr val="bg1"/>
                </a:solidFill>
              </a:rPr>
              <a:t>contract </a:t>
            </a:r>
            <a:r>
              <a:rPr lang="en-US" sz="2000" dirty="0" smtClean="0">
                <a:solidFill>
                  <a:schemeClr val="bg1"/>
                </a:solidFill>
              </a:rPr>
              <a:t>was signed 3/9/17 and expires </a:t>
            </a:r>
            <a:r>
              <a:rPr lang="en-US" sz="2000" dirty="0" smtClean="0">
                <a:solidFill>
                  <a:schemeClr val="bg1"/>
                </a:solidFill>
              </a:rPr>
              <a:t>3/9/18.</a:t>
            </a:r>
            <a:endParaRPr lang="en-US" sz="2000" dirty="0" smtClean="0">
              <a:solidFill>
                <a:schemeClr val="bg1"/>
              </a:solidFill>
            </a:endParaRPr>
          </a:p>
          <a:p>
            <a:endParaRPr lang="en-US" sz="2000" dirty="0" smtClean="0">
              <a:solidFill>
                <a:schemeClr val="bg1"/>
              </a:solidFill>
            </a:endParaRPr>
          </a:p>
          <a:p>
            <a:pPr marL="285750" indent="-285750">
              <a:buFont typeface="Wingdings" panose="05000000000000000000" pitchFamily="2" charset="2"/>
              <a:buChar char="Ø"/>
            </a:pPr>
            <a:r>
              <a:rPr lang="en-US" sz="2000" dirty="0" smtClean="0">
                <a:solidFill>
                  <a:schemeClr val="bg1"/>
                </a:solidFill>
              </a:rPr>
              <a:t>The original amount approved by City Council was $110,250 and based off estimates from 2016. Learning curve was much steeper than expected. SCMPD was one of the first agencies nationally that applied this technology to gun cases. Processes in place to increase efficiency.</a:t>
            </a:r>
          </a:p>
          <a:p>
            <a:endParaRPr lang="en-US" sz="2000" dirty="0" smtClean="0">
              <a:solidFill>
                <a:schemeClr val="bg1"/>
              </a:solidFill>
            </a:endParaRPr>
          </a:p>
          <a:p>
            <a:pPr marL="285750" indent="-285750">
              <a:buFont typeface="Wingdings" panose="05000000000000000000" pitchFamily="2" charset="2"/>
              <a:buChar char="Ø"/>
            </a:pPr>
            <a:r>
              <a:rPr lang="en-US" sz="2000" dirty="0" smtClean="0">
                <a:solidFill>
                  <a:schemeClr val="bg1"/>
                </a:solidFill>
              </a:rPr>
              <a:t>20 cases have been submitted. The defendant’s DNA was found in 15 cases. </a:t>
            </a:r>
          </a:p>
          <a:p>
            <a:endParaRPr lang="en-US" sz="2000" dirty="0">
              <a:solidFill>
                <a:schemeClr val="bg1"/>
              </a:solidFill>
            </a:endParaRPr>
          </a:p>
          <a:p>
            <a:pPr marL="285750" indent="-285750">
              <a:buFont typeface="Wingdings" panose="05000000000000000000" pitchFamily="2" charset="2"/>
              <a:buChar char="Ø"/>
            </a:pPr>
            <a:r>
              <a:rPr lang="en-US" sz="2000" dirty="0" smtClean="0">
                <a:solidFill>
                  <a:schemeClr val="bg1"/>
                </a:solidFill>
              </a:rPr>
              <a:t>Improved efficiency and greater number of cases will be submitted in 2018 if contract is retained. </a:t>
            </a:r>
            <a:endParaRPr lang="en-US" sz="2000" dirty="0">
              <a:solidFill>
                <a:schemeClr val="bg1"/>
              </a:solidFill>
            </a:endParaRPr>
          </a:p>
          <a:p>
            <a:pPr marL="285750" indent="-285750">
              <a:buFont typeface="Wingdings" panose="05000000000000000000" pitchFamily="2" charset="2"/>
              <a:buChar char="Ø"/>
            </a:pPr>
            <a:endParaRPr lang="en-US" sz="2400" dirty="0" smtClean="0">
              <a:solidFill>
                <a:schemeClr val="bg1"/>
              </a:solidFill>
            </a:endParaRPr>
          </a:p>
          <a:p>
            <a:pPr marL="741579" lvl="1" indent="-285750">
              <a:buFont typeface="Wingdings" panose="05000000000000000000" pitchFamily="2" charset="2"/>
              <a:buChar char="Ø"/>
            </a:pPr>
            <a:endParaRPr lang="en-US" dirty="0" smtClean="0">
              <a:solidFill>
                <a:schemeClr val="bg1"/>
              </a:solidFill>
            </a:endParaRPr>
          </a:p>
        </p:txBody>
      </p:sp>
      <p:sp>
        <p:nvSpPr>
          <p:cNvPr id="4" name="Rectangle 3"/>
          <p:cNvSpPr/>
          <p:nvPr/>
        </p:nvSpPr>
        <p:spPr>
          <a:xfrm>
            <a:off x="2819400" y="5542717"/>
            <a:ext cx="8646739" cy="369332"/>
          </a:xfrm>
          <a:prstGeom prst="rect">
            <a:avLst/>
          </a:prstGeom>
        </p:spPr>
        <p:txBody>
          <a:bodyPr wrap="square">
            <a:spAutoFit/>
          </a:bodyPr>
          <a:lstStyle/>
          <a:p>
            <a:r>
              <a:rPr lang="en-US" dirty="0" smtClean="0">
                <a:solidFill>
                  <a:srgbClr val="FF0000"/>
                </a:solidFill>
              </a:rPr>
              <a:t>COS Strategic </a:t>
            </a:r>
            <a:r>
              <a:rPr lang="en-US" dirty="0">
                <a:solidFill>
                  <a:srgbClr val="FF0000"/>
                </a:solidFill>
              </a:rPr>
              <a:t>Plan Goal: </a:t>
            </a:r>
            <a:r>
              <a:rPr lang="en-US" dirty="0" smtClean="0">
                <a:solidFill>
                  <a:srgbClr val="FF0000"/>
                </a:solidFill>
              </a:rPr>
              <a:t> Public Safety 1.2</a:t>
            </a:r>
            <a:r>
              <a:rPr lang="en-US" dirty="0">
                <a:solidFill>
                  <a:srgbClr val="FF0000"/>
                </a:solidFill>
              </a:rPr>
              <a:t>, </a:t>
            </a:r>
            <a:r>
              <a:rPr lang="en-US" dirty="0" smtClean="0">
                <a:solidFill>
                  <a:srgbClr val="FF0000"/>
                </a:solidFill>
              </a:rPr>
              <a:t> Good Government 5.1 </a:t>
            </a:r>
            <a:endParaRPr lang="en-US" dirty="0">
              <a:solidFill>
                <a:srgbClr val="FF0000"/>
              </a:solidFill>
            </a:endParaRPr>
          </a:p>
        </p:txBody>
      </p:sp>
    </p:spTree>
    <p:extLst>
      <p:ext uri="{BB962C8B-B14F-4D97-AF65-F5344CB8AC3E}">
        <p14:creationId xmlns:p14="http://schemas.microsoft.com/office/powerpoint/2010/main" val="16775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HYW50dCIsIklzVGVtcGxhdGUiOnRydWUsIlZlcnNpb24iOnsiJGlkIjoiMiIsIlZlcnNpb24iOiIzLjAuMSIsIk9yaWdpbmFsQXNzZW1ibHlWZXJzaW9uIjoiMy4wMi4wMC4wMCIsIkVkaXRpb24iOiJQbHVzIiwiSXNQbHVzRWRpdGlvbiI6dHJ1ZX0sIkVmZmVjdCI6MSwiU3R5bGUiOnsiJGlkIjoiMyIsIlRpbWViYW5kU3R5bGUiOnsiJGlkIjoiNCIsIlNjYWxlTWFya2luZyI6MSwiU2hhcGUiOjEwLCJTaGFwZVN0eWxlIjp7IiRpZCI6IjUiLCJNYXJnaW4iOnsiJGlkIjoiNiIsIlRvcCI6MCwiTGVmdCI6MTAsIlJpZ2h0IjoxMCwiQm90dG9tIjowfSwiUGFkZGluZyI6eyIkaWQiOiI3IiwiVG9wIjozLCJMZWZ0IjowLCJSaWdodCI6MCwiQm90dG9tIjozfSwiQmFja2dyb3VuZCI6eyIkaWQiOiI4IiwiQ29sb3IiOnsiJGlkIjoiOSIsIkEiOjI1NSwiUiI6NjgsIkciOjg0LCJCIjoxMDZ9fSwiSXNWaXNpYmxlIjp0cnVlLCJXaWR0aCI6ODU4LjAsIkhlaWdodCI6Mj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IzNywiRyI6MTI1LCJCIjo0OX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mYWxz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nRydWUsIklzSXRhbGljIjpmYWxzZSwiSXNVbmRlcmxpbmVkIjpmYWxzZSwiUGFyZW50U3R5bGUiOm51bGx9LCJBdXRvU2l6ZSI6MCwiRm9yZWdyb3VuZCI6eyIkaWQiOiIzMCIsIkNvbG9yIjp7IiRpZCI6IjMxIiwiQSI6MjU1LCJSIjoyNTU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x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U1LCJHIjowLCJCIjowfX0sIkFwcGVuZFllYXJPblllYXJDaGFuZ2UiOmZhbHNlLCJFbGFwc2VkVGltZUZvcm1hdCI6MSwiVG9kYXlNYXJrZXJQb3NpdGlvbiI6MSwiUXVpY2tQb3NpdGlvbiI6MywiQWJzb2x1dGVQb3NpdGlvbiI6NDA3LjgwMDAxOCwiTWFyZ2luIjp7IiRpZCI6IjQ5IiwiVG9wIjowLCJMZWZ0IjoxMCwiUmlnaHQiOjEwLCJCb3R0b20iOjB9LCJQYWRkaW5nIjp7IiRpZCI6IjUwIiwiVG9wIjowLCJMZWZ0IjowLCJSaWdodCI6MCwiQm90dG9tIjowfSwiQmFja2dyb3VuZCI6eyIkaWQiOiI1MSIsIkNvbG9yIjp7IiRpZCI6IjUyIiwiQSI6MjU1LCJSIjo0NywiRyI6NTQsIkIiOjE1M3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c5LCJHIjoxMjksIkIiOjE4OX19LCJMaW5lV2VpZ2h0IjoxLjAsIkxpbmVUeXBlIjowLCJQYXJlbnRTdHlsZSI6bnVsbH0sIklzQmVsb3dUaW1lYmFuZCI6ZmFsc2UsIkhpZGVEYXRlIjpmYWxzZSwiU2hhcGVTaXplIjoxLCJTcGFjaW5nIjoyLjAsIlBhZGRpbmciOnsiJGlkIjoiNTgiLCJUb3AiOjEwLCJMZWZ0IjozLCJSaWdodCI6MCwiQm90dG9tIjowfSwiU2hhcGVTdHlsZSI6eyIkaWQiOiI1OSIsIk1hcmdpbiI6eyIkaWQiOiI2MCIsIlRvcCI6MCwiTGVmdCI6MCwiUmlnaHQiOjAsIkJvdHRvbSI6MH0sIlBhZGRpbmciOnsiJGlkIjoiNjEiLCJUb3AiOjAsIkxlZnQiOjAsIlJpZ2h0IjowLCJCb3R0b20iOjB9LCJCYWNrZ3JvdW5kIjpudWxsLCJJc1Zpc2libGUiOnRydWUsIldpZHRoIjoxMy4wLCJIZWlnaHQiOjEz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OCwiRm9udE5hbWUiOiJDYWxpYnJpIiwiSXNCb2xkIjpmYWxz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4LCJGb250TmFtZSI6IkNhbGlicmkiLCJJc0JvbGQiOmZhbHNlLCJJc0l0YWxpYyI6ZmFsc2UsIklzVW5kZXJsaW5lZCI6ZmFsc2UsIlBhcmVudFN0eWxlIjpudWxsfSwiQXV0b1NpemUiOjAsIkZvcmVncm91bmQiOnsiJGlkIjoiNzQiLCJDb2xvciI6eyIkaWQiOiI3NSIsIkEiOjI1NSwiUiI6MCwiRyI6MCwiQiI6MH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1NTSBkIiwiU2VwYXJhdG9yIjoiLyIsIlVzZUludGVybmF0aW9uYWxEYXRlRm9ybWF0IjpmYWxzZX0sIklzVmlzaWJsZSI6dHJ1ZSwiUGFyZW50U3R5bGUiOm51bGx9LCJEZWZhdWx0VGFza1N0eWxlIjp7IiRpZCI6IjgwIiwiU2hhcGUiOjEsIlNoYXBlVGhpY2tuZXNzIjow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jM4LCJHIjoyMzYsIkIiOjIyNX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IzNywiRyI6MTI1LCJCIjo0OX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A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S4wLCJMaW5lVHlwZSI6MCwiUGFyZW50U3R5bGUiOm51bGx9LCJNYXJnaW4iOm51bGwsIlN0YXJ0RGF0ZVBvc2l0aW9uIjo0LCJFbmREYXRlUG9zaXRpb24iOjQsIlRpdGxlUG9zaXRpb24iOjMsIkR1cmF0aW9uUG9zaXRpb24iOjYsIlBlcmNlbnRhZ2VDb21wbGV0ZWRQb3NpdGlvbiI6MiwiU3BhY2luZyI6MywiSXNCZWxvd1RpbWViYW5kIjpmYWxz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A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mZhbHNlLCJJc0l0YWxpYyI6ZmFsc2UsIklzVW5kZXJsaW5lZCI6ZmFsc2UsIlBhcmVudFN0eWxlIjpudWxsfSwiQXV0b1NpemUiOjAsIkZvcmVncm91bmQiOnsiJGlkIjoiMTA5IiwiQ29sb3IiOnsiJGlkIjoiMTEwIiwiQSI6MjU1LCJSIjowLCJHIjowLCJCIjowfX0sIk1heFdpZHRoIjo3MjAuMCwiTWF4SGVpZ2h0IjoiSW5maW5pdHkiLCJTbWFydEZvcmVncm91bmRJc0FjdGl2ZSI6ZmFsc2UsIkhvcml6b250YWxBbGlnbm1lbnQiOjI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MCwiRyI6MCwiQiI6MH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2LTAzLTIxVDAwOjAwOjAwWiIsIkVuZERhdGUiOiIyMDE3LTA1LTI2VDIzOjU5OjU5Ljk5OVoiLCJGb3JtYXQiOiJNTU0iLCJUeXBlIjoyLCJBdXRvRGF0ZVJhbmdlIjp0cnVlLCJXb3JraW5nRGF5cyI6MzEsIlRvZGF5TWFya2VyVGV4dCI6IlRvZGF5IiwiQXV0b1NjYWxlVHlwZSI6ZmFsc2V9LCJNaWxlc3RvbmVzIjpbeyIkaWQiOiIxMjMiLCJEYXRlIjoiMjAxNi0xMC0xMFQyMzo1OTo1OS45OTlaIiwiU3R5bGUiOnsiJGlkIjoiMTI0IiwiU2hhcGUiOjEsIkNvbm5lY3Rvck1hcmdpbiI6eyIkcmVmIjoiNTQifSwiQ29ubmVjdG9yU3R5bGUiOnsiJGlkIjoiMTI1IiwiTGluZUNvbG9yIjp7IiRpZCI6IjEyNiIsIiR0eXBlIjoiTkxSRS5Db21tb24uRG9tLlNvbGlkQ29sb3JCcnVzaCwgTkxSRS5Db21tb24iLCJDb2xvciI6eyIkaWQiOiIxMjciLCJBIjoxMjcsIlIiOjE1NSwiRyI6MTg3LCJCIjo4OX19LCJMaW5lV2VpZ2h0IjoxLjAsIkxpbmVUeXBlIjowLCJQYXJlbnRTdHlsZSI6eyIkcmVmIjoiNTUifX0sIklzQmVsb3dUaW1lYmFuZCI6dHJ1ZSwiSGlkZURhdGUiOmZhbHNlLCJTaGFwZVNpemUiOjEsIlNwYWNpbmciOjIuMCwiUGFkZGluZyI6eyIkcmVmIjoiNTgifSwiU2hhcGVTdHlsZSI6eyIkaWQiOiIxMjgiLCJNYXJnaW4iOnsiJHJlZiI6IjYwIn0sIlBhZGRpbmciOnsiJHJlZiI6IjYxIn0sIkJhY2tncm91bmQiOnsiJGlkIjoiMTI5IiwiQ29sb3IiOnsiJGlkIjoiMTMwIiwiQSI6MjU1LCJSIjoxNTUsIkciOjE4NywiQiI6ODl9fSwiSXNWaXNpYmxlIjp0cnVlLCJXaWR0aCI6MTMuMCwiSGVpZ2h0IjoxMy4wLCJCb3JkZXJTdHlsZSI6eyIkaWQiOiIxMzEiLCJMaW5lQ29sb3IiOnsiJHJlZiI6IjYzIn0sIkxpbmVXZWlnaHQiOjAuMCwiTGluZVR5cGUiOjAsIlBhcmVudFN0eWxlIjp7IiRyZWYiOiI2MiJ9fSwiUGFyZW50U3R5bGUiOnsiJHJlZiI6IjU5In19LCJUaXRsZVN0eWxlIjp7IiRpZCI6IjEzMiIsIkZvbnRTZXR0aW5ncyI6eyIkaWQiOiIxMzMiLCJGb250U2l6ZSI6OCwiRm9udE5hbWUiOiJDYWxpYnJp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gsIkZvbnROYW1lIjoiQ2FsaWJyaSIsIklzQm9sZCI6ZmFsc2UsIklzSXRhbGljIjpmYWxzZSwiSXNVbmRlcmxpbmVkIjpmYWxzZSwiUGFyZW50U3R5bGUiOnsiJHJlZiI6IjczIn19LCJBdXRvU2l6ZSI6MiwiRm9yZWdyb3VuZCI6eyIkcmVmIjoiNzQifSwiTWF4V2lkdGgiOjM0LjEyMTI2MTU5NjY3OTY4O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3IiwiTGluZUNvbG9yIjpudWxsLCJMaW5lV2VpZ2h0IjowLjAsIkxpbmVUeXBlIjowLCJQYXJlbnRTdHlsZSI6bnVsbH0sIlBhcmVudFN0eWxlIjp7IiRyZWYiOiI3MiJ9fSwiRGF0ZUZvcm1hdCI6eyIkcmVmIjoiNzkifSwiSXNWaXNpYmxlIjp0cnVlLCJQYXJlbnRTdHlsZSI6eyIkcmVmIjoiNTMifX0sIlBvc2l0aW9uIjp7IlJhdGlvIjowLjE3MTAxMDAzODU4Nzc4MjEzLCJJc0N1c3RvbSI6dHJ1ZX0sIklkIjoiYjkxOGQ0OTUtZDZmMS00OWQzLWFmMWEtODJhY2MwZjI1YWFhIiwiSW1wb3J0SWQiOm51bGwsIlRpdGxlIjoiSnVuZSBDbGFzcyBvbiBQYXRyb2xccjE1IG9mZmljZXJzIiwiTm90ZSI6bnVsbCwiSHlwZXJsaW5rIjpudWxsLCJJc0NoYW5nZWQiOmZhbHNlLCJJc05ldyI6ZmFsc2V9LHsiJGlkIjoiMTM4IiwiRGF0ZSI6IjIwMTYtMTEtMTlUMjM6NTk6NTkuOTk5WiIsIlN0eWxlIjp7IiRpZCI6IjEzOSIsIlNoYXBlIjoxLCJDb25uZWN0b3JNYXJnaW4iOnsiJHJlZiI6IjU0In0sIkNvbm5lY3RvclN0eWxlIjp7IiRpZCI6IjE0MCIsIkxpbmVDb2xvciI6eyIkaWQiOiIxNDEiLCIkdHlwZSI6Ik5MUkUuQ29tbW9uLkRvbS5Tb2xpZENvbG9yQnJ1c2gsIE5MUkUuQ29tbW9uIiwiQ29sb3IiOnsiJGlkIjoiMTQyIiwiQSI6MTI3LCJSIjoxOTIsIkciOjEwLCJCIjoyNTR9fSwiTGluZVdlaWdodCI6MS4wLCJMaW5lVHlwZSI6MCwiUGFyZW50U3R5bGUiOnsiJHJlZiI6IjU1In19LCJJc0JlbG93VGltZWJhbmQiOnRydWUsIkhpZGVEYXRlIjpmYWxzZSwiU2hhcGVTaXplIjoxLCJTcGFjaW5nIjoyLjAsIlBhZGRpbmciOnsiJHJlZiI6IjU4In0sIlNoYXBlU3R5bGUiOnsiJGlkIjoiMTQzIiwiTWFyZ2luIjp7IiRyZWYiOiI2MCJ9LCJQYWRkaW5nIjp7IiRyZWYiOiI2MSJ9LCJCYWNrZ3JvdW5kIjp7IiRpZCI6IjE0NCIsIkNvbG9yIjp7IiRpZCI6IjE0NSIsIkEiOjI1NSwiUiI6MTkyLCJHIjoxMCwiQiI6MjU0fX0sIklzVmlzaWJsZSI6dHJ1ZSwiV2lkdGgiOjEzLjAsIkhlaWdodCI6MTMuMCwiQm9yZGVyU3R5bGUiOnsiJGlkIjoiMTQ2IiwiTGluZUNvbG9yIjp7IiRyZWYiOiI2MyJ9LCJMaW5lV2VpZ2h0IjowLjAsIkxpbmVUeXBlIjowLCJQYXJlbnRTdHlsZSI6eyIkcmVmIjoiNjIifX0sIlBhcmVudFN0eWxlIjp7IiRyZWYiOiI1OSJ9fSwiVGl0bGVTdHlsZSI6eyIkaWQiOiIxNDciLCJGb250U2V0dGluZ3MiOnsiJGlkIjoiMTQ4IiwiRm9udFNpemUiOjgsIkZvbnROYW1lIjoiQ2FsaWJyaSIsIklzQm9sZCI6ZmFsc2UsIklzSXRhbGljIjpmYWxzZSwiSXNVbmRlcmxpbmVkIjpmYWxzZSwiUGFyZW50U3R5bGUiOnsiJHJlZiI6IjY2In19LCJBdXRvU2l6ZSI6MiwiRm9yZWdyb3VuZCI6eyIkcmVmIjoiNjcifSwiTWF4V2lkdGgiOjY1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0OSIsIkxpbmVDb2xvciI6bnVsbCwiTGluZVdlaWdodCI6MC4wLCJMaW5lVHlwZSI6MCwiUGFyZW50U3R5bGUiOm51bGx9LCJQYXJlbnRTdHlsZSI6eyIkcmVmIjoiNjUifX0sIkRhdGVTdHlsZSI6eyIkaWQiOiIxNTAiLCJGb250U2V0dGluZ3MiOnsiJGlkIjoiMTUxIiwiRm9udFNpemUiOjg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TIiLCJMaW5lQ29sb3IiOm51bGwsIkxpbmVXZWlnaHQiOjAuMCwiTGluZVR5cGUiOjAsIlBhcmVudFN0eWxlIjpudWxsfSwiUGFyZW50U3R5bGUiOnsiJHJlZiI6IjcyIn19LCJEYXRlRm9ybWF0Ijp7IiRyZWYiOiI3OSJ9LCJJc1Zpc2libGUiOnRydWUsIlBhcmVudFN0eWxlIjp7IiRyZWYiOiI1MyJ9fSwiUG9zaXRpb24iOnsiUmF0aW8iOjAuMTE0ODQ0Mzk2Mzc5MjU4OSwiSXNDdXN0b20iOnRydWV9LCJJZCI6ImViNTk4MDhkLWQ0ZmUtNGM3Mi04ZTNiLTMzM2IyMTczOTk3NiIsIkltcG9ydElkIjpudWxsLCJUaXRsZSI6Ikp1bHkgQ2xhc3Mgb24gUGF0cm9sXHIxMyBvZmZpY2VycyIsIk5vdGUiOm51bGwsIkh5cGVybGluayI6bnVsbCwiSXNDaGFuZ2VkIjpmYWxzZSwiSXNOZXciOmZhbHNlfSx7IiRpZCI6IjE1MyIsIkRhdGUiOiIyMDE3LTAyLTEwVDIzOjU5OjU5Ljk5OVoiLCJTdHlsZSI6eyIkaWQiOiIxNTQiLCJTaGFwZSI6MSwiQ29ubmVjdG9yTWFyZ2luIjp7IiRyZWYiOiI1NCJ9LCJDb25uZWN0b3JTdHlsZSI6eyIkaWQiOiIxNTUiLCJMaW5lQ29sb3IiOnsiJGlkIjoiMTU2IiwiJHR5cGUiOiJOTFJFLkNvbW1vbi5Eb20uU29saWRDb2xvckJydXNoLCBOTFJFLkNvbW1vbiIsIkNvbG9yIjp7IiRpZCI6IjE1NyIsIkEiOjEyNywiUiI6MzAsIkciOjg4LCJCIjoxNjB9fSwiTGluZVdlaWdodCI6MS4wLCJMaW5lVHlwZSI6MCwiUGFyZW50U3R5bGUiOnsiJHJlZiI6IjU1In19LCJJc0JlbG93VGltZWJhbmQiOnRydWUsIkhpZGVEYXRlIjpmYWxzZSwiU2hhcGVTaXplIjoxLCJTcGFjaW5nIjoyLjAsIlBhZGRpbmciOnsiJHJlZiI6IjU4In0sIlNoYXBlU3R5bGUiOnsiJGlkIjoiMTU4IiwiTWFyZ2luIjp7IiRyZWYiOiI2MCJ9LCJQYWRkaW5nIjp7IiRyZWYiOiI2MSJ9LCJCYWNrZ3JvdW5kIjp7IiRpZCI6IjE1OSIsIkNvbG9yIjp7IiRpZCI6IjE2MCIsIkEiOjI1NSwiUiI6MzAsIkciOjg4LCJCIjoxNjB9fSwiSXNWaXNpYmxlIjp0cnVlLCJXaWR0aCI6MTMuMCwiSGVpZ2h0IjoxMy4wLCJCb3JkZXJTdHlsZSI6eyIkaWQiOiIxNjEiLCJMaW5lQ29sb3IiOnsiJHJlZiI6IjYzIn0sIkxpbmVXZWlnaHQiOjAuMCwiTGluZVR5cGUiOjAsIlBhcmVudFN0eWxlIjp7IiRyZWYiOiI2MiJ9fSwiUGFyZW50U3R5bGUiOnsiJHJlZiI6IjU5In19LCJUaXRsZVN0eWxlIjp7IiRpZCI6IjE2MiIsIkZvbnRTZXR0aW5ncyI6eyIkaWQiOiIxNjMiLCJGb250U2l6ZSI6OCwiRm9udE5hbWUiOiJDYWxpYnJpIiwiSXNCb2xkIjpmYWxzZSwiSXNJdGFsaWMiOmZhbHNlLCJJc1VuZGVybGluZWQiOmZhbHNlLCJQYXJlbnRTdHlsZSI6eyIkcmVmIjoiNjYifX0sIkF1dG9TaXplIjowLCJGb3JlZ3JvdW5kIjp7IiRyZWYiOiI2NyJ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2NCIsIkxpbmVDb2xvciI6bnVsbCwiTGluZVdlaWdodCI6MC4wLCJMaW5lVHlwZSI6MCwiUGFyZW50U3R5bGUiOm51bGx9LCJQYXJlbnRTdHlsZSI6eyIkcmVmIjoiNjUifX0sIkRhdGVTdHlsZSI6eyIkaWQiOiIxNjUiLCJGb250U2V0dGluZ3MiOnsiJGlkIjoiMTY2IiwiRm9udFNpemUiOjg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ciLCJMaW5lQ29sb3IiOm51bGwsIkxpbmVXZWlnaHQiOjAuMCwiTGluZVR5cGUiOjAsIlBhcmVudFN0eWxlIjpudWxsfSwiUGFyZW50U3R5bGUiOnsiJHJlZiI6IjcyIn19LCJEYXRlRm9ybWF0Ijp7IiRyZWYiOiI3OSJ9LCJJc1Zpc2libGUiOnRydWUsIlBhcmVudFN0eWxlIjp7IiRyZWYiOiI1MyJ9fSwiUG9zaXRpb24iOnsiUmF0aW8iOjAuMDk1OTY3NTc4ODg3OTM5NDU2LCJJc0N1c3RvbSI6dHJ1ZX0sIklkIjoiNDFlNWY3NTUtYWQxYS00YTRlLWFmYTItMDQyNTYyYWU0ZGYzIiwiSW1wb3J0SWQiOm51bGwsIlRpdGxlIjoiU2VwdGVtYmVyIENsYXNzIG9uIFBhdHJvbFxyMjYgb2ZmaWNlcnMiLCJOb3RlIjpudWxsLCJIeXBlcmxpbmsiOm51bGwsIklzQ2hhbmdlZCI6ZmFsc2UsIklzTmV3IjpmYWxzZX1dLCJUYXNrcyI6W3siJGlkIjoiMTY4IiwiR3JvdXBOYW1lIjpudWxsLCJTdGFydERhdGUiOiIyMDE2LTAzLTIxVDAwOjAwOjAwWiIsIkVuZERhdGUiOiIyMDE2LTExLTI1VDIzOjU5OjU5Ljk5OVoiLCJQZXJjZW50YWdlQ29tcGxldGUiOm51bGwsIlN0eWxlIjp7IiRpZCI6IjE2OSIsIlNoYXBlIjozLCJTaGFwZVRoaWNrbmVzcyI6MCwiRHVyYXRpb25Gb3JtYXQiOjAsIkluY2x1ZGVOb25Xb3JraW5nRGF5c0luRHVyYXRpb24iOmZhbHNlLCJQZXJjZW50YWdlQ29tcGxldGVTdHlsZSI6eyIkaWQiOiIxNzAiLCJGb250U2V0dGluZ3MiOnsiJGlkIjoiMTcx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cyIiwiTGluZUNvbG9yIjpudWxsLCJMaW5lV2VpZ2h0IjowLjAsIkxpbmVUeXBlIjowLCJQYXJlbnRTdHlsZSI6bnVsbH0sIlBhcmVudFN0eWxlIjp7IiRyZWYiOiI4MSJ9fSwiRHVyYXRpb25TdHlsZSI6eyIkaWQiOiIxNzMiLCJGb250U2V0dGluZ3MiOnsiJGlkIjoiMTc0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c1IiwiTGluZUNvbG9yIjpudWxsLCJMaW5lV2VpZ2h0IjowLjAsIkxpbmVUeXBlIjowLCJQYXJlbnRTdHlsZSI6bnVsbH0sIlBhcmVudFN0eWxlIjp7IiRyZWYiOiI4OCJ9fSwiSG9yaXpvbnRhbENvbm5lY3RvclN0eWxlIjp7IiRpZCI6IjE3NiIsIkxpbmVDb2xvciI6eyIkcmVmIjoiOTYifSwiTGluZVdlaWdodCI6MC4wLCJMaW5lVHlwZSI6MCwiUGFyZW50U3R5bGUiOnsiJHJlZiI6Ijk1In19LCJWZXJ0aWNhbENvbm5lY3RvclN0eWxlIjp7IiRpZCI6IjE3NyIsIkxpbmVDb2xvciI6eyIkcmVmIjoiOTkifSwiTGluZVdlaWdodCI6MS4wLCJMaW5lVHlwZSI6MCwiUGFyZW50U3R5bGUiOnsiJHJlZiI6Ijk4In19LCJNYXJnaW4iOm51bGwsIlN0YXJ0RGF0ZVBvc2l0aW9uIjo0LCJFbmREYXRlUG9zaXRpb24iOjQsIlRpdGxlUG9zaXRpb24iOjMsIkR1cmF0aW9uUG9zaXRpb24iOjYsIlBlcmNlbnRhZ2VDb21wbGV0ZWRQb3NpdGlvbiI6MiwiU3BhY2luZyI6MywiSXNCZWxvd1RpbWViYW5kIjpmYWxzZSwiUGVyY2VudGFnZUNvbXBsZXRlU2hhcGVPcGFjaXR5IjozNSwiU2hhcGVTdHlsZSI6eyIkaWQiOiIxNzgiLCJNYXJnaW4iOnsiJHJlZiI6IjEwMiJ9LCJQYWRkaW5nIjp7IiRyZWYiOiIxMDMifSwiQmFja2dyb3VuZCI6eyIkaWQiOiIxNzkiLCJDb2xvciI6eyIkaWQiOiIxODAiLCJBIjoyNTUsIlIiOjgxLCJHIjoyMywiQiI6NX19LCJJc1Zpc2libGUiOnRydWUsIldpZHRoIjowLjAsIkhlaWdodCI6MTAuMCwiQm9yZGVyU3R5bGUiOnsiJGlkIjoiMTgxIiwiTGluZUNvbG9yIjp7IiRyZWYiOiIxMDUifSwiTGluZVdlaWdodCI6MC4wLCJMaW5lVHlwZSI6MCwiUGFyZW50U3R5bGUiOnsiJHJlZiI6IjEwNCJ9fSwiUGFyZW50U3R5bGUiOnsiJHJlZiI6IjEwMSJ9fSwiVGl0bGVTdHlsZSI6eyIkaWQiOiIxODIiLCJGb250U2V0dGluZ3MiOnsiJGlkIjoiMTgzIiwiRm9udFNpemUiOjE0LCJGb250TmFtZSI6IkNhbGlicmkiLCJJc0JvbGQiOnRydWUsIklzSXRhbGljIjpmYWxzZSwiSXNVbmRlcmxpbmVkIjpmYWxzZSwiUGFyZW50U3R5bGUiOnsiJHJlZiI6IjEwOCJ9fSwiQXV0b1NpemUiOjIsIkZvcmVncm91bmQiOnsiJGlkIjoiMTg0IiwiQ29sb3IiOnsiJGlkIjoiMTg1IiwiQSI6MjU1LCJSIjoxNDAsIkciOjgsIkIiOjl9fSwiTWF4V2lkdGgiOjkzLjA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E4NiIsIkxpbmVDb2xvciI6bnVsbCwiTGluZVdlaWdodCI6MC4wLCJMaW5lVHlwZSI6MCwiUGFyZW50U3R5bGUiOm51bGx9LCJQYXJlbnRTdHlsZSI6eyIkcmVmIjoiMTA3In19LCJEYXRlU3R5bGUiOnsiJGlkIjoiMTg3IiwiRm9udFNldHRpbmdzIjp7IiRpZCI6IjE4O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Tg5IiwiTGluZUNvbG9yIjpudWxsLCJMaW5lV2VpZ2h0IjowLjAsIkxpbmVUeXBlIjowLCJQYXJlbnRTdHlsZSI6bnVsbH0sIlBhcmVudFN0eWxlIjp7IiRyZWYiOiIxMTQifX0sIkRhdGVGb3JtYXQiOnsiJHJlZiI6IjEyMSJ9LCJJc1Zpc2libGUiOnRydWUsIlBhcmVudFN0eWxlIjp7IiRyZWYiOiI4MCJ9fSwiSW5kZXgiOjEsIklkIjoiMmQzYmNmZDctYTYxMy00MmQ5LTllYWMtNGZhOTczMzczZjg5IiwiSW1wb3J0SWQiOm51bGwsIlRpdGxlIjoiQXByaWwgIENsYXNzXHUwMDBiIG9mIDMyIiwiTm90ZSI6bnVsbCwiSHlwZXJsaW5rIjpudWxsLCJJc0NoYW5nZWQiOmZhbHNlLCJJc05ldyI6ZmFsc2V9LHsiJGlkIjoiMTkwIiwiR3JvdXBOYW1lIjpudWxsLCJTdGFydERhdGUiOiIyMDE2LTAzLTIxVDAwOjAwOjAwWiIsIkVuZERhdGUiOiIyMDE2LTAzLTMxVDIzOjU5OjU5Ljk5OVoiLCJQZXJjZW50YWdlQ29tcGxldGUiOm51bGwsIlN0eWxlIjp7IiRpZCI6IjE5MSIsIlNoYXBlIjozLCJTaGFwZVRoaWNrbmVzcyI6MCwiRHVyYXRpb25Gb3JtYXQiOjAsIkluY2x1ZGVOb25Xb3JraW5nRGF5c0luRHVyYXRpb24iOmZhbHNlLCJQZXJjZW50YWdlQ29tcGxldGVTdHlsZSI6eyIkaWQiOiIxOTIiLCJGb250U2V0dGluZ3MiOnsiJGlkIjoiMTkz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k0IiwiTGluZUNvbG9yIjpudWxsLCJMaW5lV2VpZ2h0IjowLjAsIkxpbmVUeXBlIjowLCJQYXJlbnRTdHlsZSI6bnVsbH0sIlBhcmVudFN0eWxlIjp7IiRyZWYiOiI4MSJ9fSwiRHVyYXRpb25TdHlsZSI6eyIkaWQiOiIxOTUiLCJGb250U2V0dGluZ3MiOnsiJGlkIjoiMTk2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3IiwiTGluZUNvbG9yIjpudWxsLCJMaW5lV2VpZ2h0IjowLjAsIkxpbmVUeXBlIjowLCJQYXJlbnRTdHlsZSI6bnVsbH0sIlBhcmVudFN0eWxlIjp7IiRyZWYiOiI4OCJ9fSwiSG9yaXpvbnRhbENvbm5lY3RvclN0eWxlIjp7IiRpZCI6IjE5OCIsIkxpbmVDb2xvciI6eyIkcmVmIjoiOTYifSwiTGluZVdlaWdodCI6MC4wLCJMaW5lVHlwZSI6MCwiUGFyZW50U3R5bGUiOnsiJHJlZiI6Ijk1In19LCJWZXJ0aWNhbENvbm5lY3RvclN0eWxlIjp7IiRpZCI6IjE5OSIsIkxpbmVDb2xvciI6eyIkcmVmIjoiOTkifSwiTGluZVdlaWdodCI6MS4wLCJMaW5lVHlwZSI6MCwiUGFyZW50U3R5bGUiOnsiJHJlZiI6Ijk4In19LCJNYXJnaW4iOm51bGwsIlN0YXJ0RGF0ZVBvc2l0aW9uIjo0LCJFbmREYXRlUG9zaXRpb24iOjQsIlRpdGxlUG9zaXRpb24iOjMsIkR1cmF0aW9uUG9zaXRpb24iOjYsIlBlcmNlbnRhZ2VDb21wbGV0ZWRQb3NpdGlvbiI6MiwiU3BhY2luZyI6MywiSXNCZWxvd1RpbWViYW5kIjpmYWxzZSwiUGVyY2VudGFnZUNvbXBsZXRlU2hhcGVPcGFjaXR5IjozNSwiU2hhcGVTdHlsZSI6eyIkaWQiOiIyMDAiLCJNYXJnaW4iOnsiJHJlZiI6IjEwMiJ9LCJQYWRkaW5nIjp7IiRyZWYiOiIxMDMifSwiQmFja2dyb3VuZCI6eyIkaWQiOiIyMDEiLCJDb2xvciI6eyIkaWQiOiIyMDIiLCJBIjoyNTUsIlIiOjE0MCwiRyI6NTEsIkIiOjI0fX0sIklzVmlzaWJsZSI6dHJ1ZSwiV2lkdGgiOjAuMCwiSGVpZ2h0IjoxMC4wLCJCb3JkZXJTdHlsZSI6eyIkaWQiOiIyMDMiLCJMaW5lQ29sb3IiOnsiJHJlZiI6IjEwNSJ9LCJMaW5lV2VpZ2h0IjowLjAsIkxpbmVUeXBlIjowLCJQYXJlbnRTdHlsZSI6eyIkcmVmIjoiMTA0In19LCJQYXJlbnRTdHlsZSI6eyIkcmVmIjoiMTAxIn19LCJUaXRsZVN0eWxlIjp7IiRpZCI6IjIwNCIsIkZvbnRTZXR0aW5ncyI6eyIkaWQiOiIyMDUiLCJGb250U2l6ZSI6MTEsIkZvbnROYW1lIjoiQ2FsaWJyaSIsIklzQm9sZCI6ZmFsc2UsIklzSXRhbGljIjpmYWxzZSwiSXNVbmRlcmxpbmVkIjpmYWxzZSwiUGFyZW50U3R5bGUiOnsiJHJlZiI6IjEwOCJ9fSwiQXV0b1NpemUiOjAsIkZvcmVncm91bmQiOnsiJHJlZiI6IjEwOSJ9LCJNYXhXaWR0aCI6NzIwLjA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IwNiIsIkxpbmVDb2xvciI6bnVsbCwiTGluZVdlaWdodCI6MC4wLCJMaW5lVHlwZSI6MCwiUGFyZW50U3R5bGUiOm51bGx9LCJQYXJlbnRTdHlsZSI6eyIkcmVmIjoiMTA3In19LCJEYXRlU3R5bGUiOnsiJGlkIjoiMjA3IiwiRm9udFNldHRpbmdzIjp7IiRpZCI6IjIwO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A5IiwiTGluZUNvbG9yIjpudWxsLCJMaW5lV2VpZ2h0IjowLjAsIkxpbmVUeXBlIjowLCJQYXJlbnRTdHlsZSI6bnVsbH0sIlBhcmVudFN0eWxlIjp7IiRyZWYiOiIxMTQifX0sIkRhdGVGb3JtYXQiOnsiJHJlZiI6IjEyMSJ9LCJJc1Zpc2libGUiOnRydWUsIlBhcmVudFN0eWxlIjp7IiRyZWYiOiI4MCJ9fSwiSW5kZXgiOjIsIklkIjoiMzJkZWUwZjktYzdjMC00OGM4LWJiZjYtZWY0MDBlZTA0YWVhIiwiSW1wb3J0SWQiOm51bGwsIlRpdGxlIjoiT3JpZW50YXRpb24iLCJOb3RlIjpudWxsLCJIeXBlcmxpbmsiOm51bGwsIklzQ2hhbmdlZCI6ZmFsc2UsIklzTmV3IjpmYWxzZX0seyIkaWQiOiIyMTAiLCJHcm91cE5hbWUiOm51bGwsIlN0YXJ0RGF0ZSI6IjIwMTYtMDQtMDFUMDA6MDA6MDBaIiwiRW5kRGF0ZSI6IjIwMTYtMDYtMTdUMjM6NTk6NTkuOTk5WiIsIlBlcmNlbnRhZ2VDb21wbGV0ZSI6bnVsbCwiU3R5bGUiOnsiJGlkIjoiMjExIiwiU2hhcGUiOjMsIlNoYXBlVGhpY2tuZXNzIjowLCJEdXJhdGlvbkZvcm1hdCI6MCwiSW5jbHVkZU5vbldvcmtpbmdEYXlzSW5EdXJhdGlvbiI6ZmFsc2UsIlBlcmNlbnRhZ2VDb21wbGV0ZVN0eWxlIjp7IiRpZCI6IjIxMiIsIkZvbnRTZXR0aW5ncyI6eyIkaWQiOiIyMTM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TQiLCJMaW5lQ29sb3IiOm51bGwsIkxpbmVXZWlnaHQiOjAuMCwiTGluZVR5cGUiOjAsIlBhcmVudFN0eWxlIjpudWxsfSwiUGFyZW50U3R5bGUiOnsiJHJlZiI6IjgxIn19LCJEdXJhdGlvblN0eWxlIjp7IiRpZCI6IjIxNSIsIkZvbnRTZXR0aW5ncyI6eyIkaWQiOiIyMTY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TciLCJMaW5lQ29sb3IiOm51bGwsIkxpbmVXZWlnaHQiOjAuMCwiTGluZVR5cGUiOjAsIlBhcmVudFN0eWxlIjpudWxsfSwiUGFyZW50U3R5bGUiOnsiJHJlZiI6Ijg4In19LCJIb3Jpem9udGFsQ29ubmVjdG9yU3R5bGUiOnsiJGlkIjoiMjE4IiwiTGluZUNvbG9yIjp7IiRyZWYiOiI5NiJ9LCJMaW5lV2VpZ2h0IjowLjAsIkxpbmVUeXBlIjowLCJQYXJlbnRTdHlsZSI6eyIkcmVmIjoiOTUifX0sIlZlcnRpY2FsQ29ubmVjdG9yU3R5bGUiOnsiJGlkIjoiMjE5IiwiTGluZUNvbG9yIjp7IiRyZWYiOiI5OSJ9LCJMaW5lV2VpZ2h0IjoxLjAsIkxpbmVUeXBlIjowLCJQYXJlbnRTdHlsZSI6eyIkcmVmIjoiOTgifX0sIk1hcmdpbiI6bnVsbCwiU3RhcnREYXRlUG9zaXRpb24iOjQsIkVuZERhdGVQb3NpdGlvbiI6NCwiVGl0bGVQb3NpdGlvbiI6MywiRHVyYXRpb25Qb3NpdGlvbiI6NiwiUGVyY2VudGFnZUNvbXBsZXRlZFBvc2l0aW9uIjoyLCJTcGFjaW5nIjozLCJJc0JlbG93VGltZWJhbmQiOmZhbHNlLCJQZXJjZW50YWdlQ29tcGxldGVTaGFwZU9wYWNpdHkiOjM1LCJTaGFwZVN0eWxlIjp7IiRpZCI6IjIyMCIsIk1hcmdpbiI6eyIkcmVmIjoiMTAyIn0sIlBhZGRpbmciOnsiJHJlZiI6IjEwMyJ9LCJCYWNrZ3JvdW5kIjp7IiRpZCI6IjIyMSIsIkNvbG9yIjp7IiRpZCI6IjIyMiIsIkEiOjI1NSwiUiI6MTY4LCJHIjo4MCwiQiI6NTN9fSwiSXNWaXNpYmxlIjp0cnVlLCJXaWR0aCI6MC4wLCJIZWlnaHQiOjEwLjAsIkJvcmRlclN0eWxlIjp7IiRpZCI6IjIyMyIsIkxpbmVDb2xvciI6eyIkcmVmIjoiMTA1In0sIkxpbmVXZWlnaHQiOjAuMCwiTGluZVR5cGUiOjAsIlBhcmVudFN0eWxlIjp7IiRyZWYiOiIxMDQifX0sIlBhcmVudFN0eWxlIjp7IiRyZWYiOiIxMDEifX0sIlRpdGxlU3R5bGUiOnsiJGlkIjoiMjI0IiwiRm9udFNldHRpbmdzIjp7IiRpZCI6IjIyNSIsIkZvbnRTaXplIjoxMSwiRm9udE5hbWUiOiJDYWxpYnJpIiwiSXNCb2xkIjpmYWxzZSwiSXNJdGFsaWMiOmZhbHNlLCJJc1VuZGVybGluZWQiOmZhbHNlLCJQYXJlbnRTdHlsZSI6eyIkcmVmIjoiMTA4In19LCJBdXRvU2l6ZSI6MCwiRm9yZWdyb3VuZCI6eyIkcmVmIjoiMTA5In0sIk1heFdpZHRoIjo3MjAuM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jI2IiwiTGluZUNvbG9yIjpudWxsLCJMaW5lV2VpZ2h0IjowLjAsIkxpbmVUeXBlIjowLCJQYXJlbnRTdHlsZSI6bnVsbH0sIlBhcmVudFN0eWxlIjp7IiRyZWYiOiIxMDcifX0sIkRhdGVTdHlsZSI6eyIkaWQiOiIyMjciLCJGb250U2V0dGluZ3MiOnsiJGlkIjoiMjI4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MjkiLCJMaW5lQ29sb3IiOm51bGwsIkxpbmVXZWlnaHQiOjAuMCwiTGluZVR5cGUiOjAsIlBhcmVudFN0eWxlIjpudWxsfSwiUGFyZW50U3R5bGUiOnsiJHJlZiI6IjExNCJ9fSwiRGF0ZUZvcm1hdCI6eyIkcmVmIjoiMTIxIn0sIklzVmlzaWJsZSI6dHJ1ZSwiUGFyZW50U3R5bGUiOnsiJHJlZiI6IjgwIn19LCJJbmRleCI6MywiSWQiOiIxN2E5MDY3YS1mZTkzLTRlZmYtYWMzYS1kMjEyYjQ3Mzg0MTUiLCJJbXBvcnRJZCI6bnVsbCwiVGl0bGUiOiJHUFNUQyBBY2FkZW15IiwiTm90ZSI6bnVsbCwiSHlwZXJsaW5rIjpudWxsLCJJc0NoYW5nZWQiOmZhbHNlLCJJc05ldyI6ZmFsc2V9LHsiJGlkIjoiMjMwIiwiR3JvdXBOYW1lIjpudWxsLCJTdGFydERhdGUiOiIyMDE2LTA2LTIwVDAwOjAwOjAwWiIsIkVuZERhdGUiOiIyMDE2LTA4LTEyVDIzOjU5OjU5Ljk5OVoiLCJQZXJjZW50YWdlQ29tcGxldGUiOm51bGwsIlN0eWxlIjp7IiRpZCI6IjIzMSIsIlNoYXBlIjozLCJTaGFwZVRoaWNrbmVzcyI6MCwiRHVyYXRpb25Gb3JtYXQiOjAsIkluY2x1ZGVOb25Xb3JraW5nRGF5c0luRHVyYXRpb24iOmZhbHNlLCJQZXJjZW50YWdlQ29tcGxldGVTdHlsZSI6eyIkaWQiOiIyMzIiLCJGb250U2V0dGluZ3MiOnsiJGlkIjoiMjMz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M0IiwiTGluZUNvbG9yIjpudWxsLCJMaW5lV2VpZ2h0IjowLjAsIkxpbmVUeXBlIjowLCJQYXJlbnRTdHlsZSI6bnVsbH0sIlBhcmVudFN0eWxlIjp7IiRyZWYiOiI4MSJ9fSwiRHVyYXRpb25TdHlsZSI6eyIkaWQiOiIyMzUiLCJGb250U2V0dGluZ3MiOnsiJGlkIjoiMjM2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M3IiwiTGluZUNvbG9yIjpudWxsLCJMaW5lV2VpZ2h0IjowLjAsIkxpbmVUeXBlIjowLCJQYXJlbnRTdHlsZSI6bnVsbH0sIlBhcmVudFN0eWxlIjp7IiRyZWYiOiI4OCJ9fSwiSG9yaXpvbnRhbENvbm5lY3RvclN0eWxlIjp7IiRpZCI6IjIzOCIsIkxpbmVDb2xvciI6eyIkcmVmIjoiOTYifSwiTGluZVdlaWdodCI6MC4wLCJMaW5lVHlwZSI6MCwiUGFyZW50U3R5bGUiOnsiJHJlZiI6Ijk1In19LCJWZXJ0aWNhbENvbm5lY3RvclN0eWxlIjp7IiRpZCI6IjIzOSIsIkxpbmVDb2xvciI6eyIkcmVmIjoiOTkifSwiTGluZVdlaWdodCI6MS4wLCJMaW5lVHlwZSI6MCwiUGFyZW50U3R5bGUiOnsiJHJlZiI6Ijk4In19LCJNYXJnaW4iOm51bGwsIlN0YXJ0RGF0ZVBvc2l0aW9uIjo0LCJFbmREYXRlUG9zaXRpb24iOjQsIlRpdGxlUG9zaXRpb24iOjMsIkR1cmF0aW9uUG9zaXRpb24iOjYsIlBlcmNlbnRhZ2VDb21wbGV0ZWRQb3NpdGlvbiI6MiwiU3BhY2luZyI6MywiSXNCZWxvd1RpbWViYW5kIjpmYWxzZSwiUGVyY2VudGFnZUNvbXBsZXRlU2hhcGVPcGFjaXR5IjozNSwiU2hhcGVTdHlsZSI6eyIkaWQiOiIyNDAiLCJNYXJnaW4iOnsiJHJlZiI6IjEwMiJ9LCJQYWRkaW5nIjp7IiRyZWYiOiIxMDMifSwiQmFja2dyb3VuZCI6eyIkaWQiOiIyNDEiLCJDb2xvciI6eyIkaWQiOiIyNDIiLCJBIjoyNTUsIlIiOjE2OSwiRyI6MTA4LCJCIjo4OX19LCJJc1Zpc2libGUiOnRydWUsIldpZHRoIjowLjAsIkhlaWdodCI6MTAuMCwiQm9yZGVyU3R5bGUiOnsiJGlkIjoiMjQzIiwiTGluZUNvbG9yIjp7IiRyZWYiOiIxMDUifSwiTGluZVdlaWdodCI6MC4wLCJMaW5lVHlwZSI6MCwiUGFyZW50U3R5bGUiOnsiJHJlZiI6IjEwNCJ9fSwiUGFyZW50U3R5bGUiOnsiJHJlZiI6IjEwMSJ9fSwiVGl0bGVTdHlsZSI6eyIkaWQiOiIyNDQiLCJGb250U2V0dGluZ3MiOnsiJGlkIjoiMjQ1IiwiRm9udFNpemUiOjExLCJGb250TmFtZSI6IkNhbGlicmkiLCJJc0JvbGQiOmZhbHNlLCJJc0l0YWxpYyI6ZmFsc2UsIklzVW5kZXJsaW5lZCI6ZmFsc2UsIlBhcmVudFN0eWxlIjp7IiRyZWYiOiIxMDgifX0sIkF1dG9TaXplIjowLCJGb3JlZ3JvdW5kIjp7IiRyZWYiOiIxMDkifSwiTWF4V2lkdGgiOjcyMC4w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yNDYiLCJMaW5lQ29sb3IiOm51bGwsIkxpbmVXZWlnaHQiOjAuMCwiTGluZVR5cGUiOjAsIlBhcmVudFN0eWxlIjpudWxsfSwiUGFyZW50U3R5bGUiOnsiJHJlZiI6IjEwNyJ9fSwiRGF0ZVN0eWxlIjp7IiRpZCI6IjI0NyIsIkZvbnRTZXR0aW5ncyI6eyIkaWQiOiIyNDg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0OSIsIkxpbmVDb2xvciI6bnVsbCwiTGluZVdlaWdodCI6MC4wLCJMaW5lVHlwZSI6MCwiUGFyZW50U3R5bGUiOm51bGx9LCJQYXJlbnRTdHlsZSI6eyIkcmVmIjoiMTE0In19LCJEYXRlRm9ybWF0Ijp7IiRyZWYiOiIxMjEifSwiSXNWaXNpYmxlIjp0cnVlLCJQYXJlbnRTdHlsZSI6eyIkcmVmIjoiODAifX0sIkluZGV4Ijo0LCJJZCI6Ijc2Zjc1MzA3LWI3YjgtNGFjMS1hODY1LWJjN2Y4YzA5N2U1NCIsIkltcG9ydElkIjpudWxsLCJUaXRsZSI6IlBhdHJvbCBTY2hvb2wiLCJOb3RlIjpudWxsLCJIeXBlcmxpbmsiOm51bGwsIklzQ2hhbmdlZCI6ZmFsc2UsIklzTmV3IjpmYWxzZX0seyIkaWQiOiIyNTAiLCJHcm91cE5hbWUiOm51bGwsIlN0YXJ0RGF0ZSI6IjIwMTYtMDgtMTNUMDA6MDA6MDBaIiwiRW5kRGF0ZSI6IjIwMTYtMTEtMjVUMjM6NTk6NTkuOTk5WiIsIlBlcmNlbnRhZ2VDb21wbGV0ZSI6bnVsbCwiU3R5bGUiOnsiJGlkIjoiMjUxIiwiU2hhcGUiOjMsIlNoYXBlVGhpY2tuZXNzIjowLCJEdXJhdGlvbkZvcm1hdCI6MCwiSW5jbHVkZU5vbldvcmtpbmdEYXlzSW5EdXJhdGlvbiI6ZmFsc2UsIlBlcmNlbnRhZ2VDb21wbGV0ZVN0eWxlIjp7IiRpZCI6IjI1MiIsIkZvbnRTZXR0aW5ncyI6eyIkaWQiOiIyNTM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TQiLCJMaW5lQ29sb3IiOm51bGwsIkxpbmVXZWlnaHQiOjAuMCwiTGluZVR5cGUiOjAsIlBhcmVudFN0eWxlIjpudWxsfSwiUGFyZW50U3R5bGUiOnsiJHJlZiI6IjgxIn19LCJEdXJhdGlvblN0eWxlIjp7IiRpZCI6IjI1NSIsIkZvbnRTZXR0aW5ncyI6eyIkaWQiOiIyNTY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TciLCJMaW5lQ29sb3IiOm51bGwsIkxpbmVXZWlnaHQiOjAuMCwiTGluZVR5cGUiOjAsIlBhcmVudFN0eWxlIjpudWxsfSwiUGFyZW50U3R5bGUiOnsiJHJlZiI6Ijg4In19LCJIb3Jpem9udGFsQ29ubmVjdG9yU3R5bGUiOnsiJGlkIjoiMjU4IiwiTGluZUNvbG9yIjp7IiRyZWYiOiI5NiJ9LCJMaW5lV2VpZ2h0IjowLjAsIkxpbmVUeXBlIjowLCJQYXJlbnRTdHlsZSI6eyIkcmVmIjoiOTUifX0sIlZlcnRpY2FsQ29ubmVjdG9yU3R5bGUiOnsiJGlkIjoiMjU5IiwiTGluZUNvbG9yIjp7IiRyZWYiOiI5OSJ9LCJMaW5lV2VpZ2h0IjoxLjAsIkxpbmVUeXBlIjowLCJQYXJlbnRTdHlsZSI6eyIkcmVmIjoiOTgifX0sIk1hcmdpbiI6bnVsbCwiU3RhcnREYXRlUG9zaXRpb24iOjQsIkVuZERhdGVQb3NpdGlvbiI6NCwiVGl0bGVQb3NpdGlvbiI6MywiRHVyYXRpb25Qb3NpdGlvbiI6NiwiUGVyY2VudGFnZUNvbXBsZXRlZFBvc2l0aW9uIjoyLCJTcGFjaW5nIjozLCJJc0JlbG93VGltZWJhbmQiOmZhbHNlLCJQZXJjZW50YWdlQ29tcGxldGVTaGFwZU9wYWNpdHkiOjM1LCJTaGFwZVN0eWxlIjp7IiRpZCI6IjI2MCIsIk1hcmdpbiI6eyIkcmVmIjoiMTAyIn0sIlBhZGRpbmciOnsiJHJlZiI6IjEwMyJ9LCJCYWNrZ3JvdW5kIjp7IiRpZCI6IjI2MSIsIkNvbG9yIjp7IiRpZCI6IjI2MiIsIkEiOjI1NSwiUiI6MjMxLCJHIjoxNDcsIkIiOjE0NX19LCJJc1Zpc2libGUiOnRydWUsIldpZHRoIjowLjAsIkhlaWdodCI6MTAuMCwiQm9yZGVyU3R5bGUiOnsiJGlkIjoiMjYzIiwiTGluZUNvbG9yIjp7IiRyZWYiOiIxMDUifSwiTGluZVdlaWdodCI6MC4wLCJMaW5lVHlwZSI6MCwiUGFyZW50U3R5bGUiOnsiJHJlZiI6IjEwNCJ9fSwiUGFyZW50U3R5bGUiOnsiJHJlZiI6IjEwMSJ9fSwiVGl0bGVTdHlsZSI6eyIkaWQiOiIyNjQiLCJGb250U2V0dGluZ3MiOnsiJGlkIjoiMjY1IiwiRm9udFNpemUiOjExLCJGb250TmFtZSI6IkNhbGlicmkiLCJJc0JvbGQiOmZhbHNlLCJJc0l0YWxpYyI6ZmFsc2UsIklzVW5kZXJsaW5lZCI6ZmFsc2UsIlBhcmVudFN0eWxlIjp7IiRyZWYiOiIxMDgifX0sIkF1dG9TaXplIjowLCJGb3JlZ3JvdW5kIjp7IiRyZWYiOiIxMDkifSwiTWF4V2lkdGgiOjcyMC4w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yNjYiLCJMaW5lQ29sb3IiOm51bGwsIkxpbmVXZWlnaHQiOjAuMCwiTGluZVR5cGUiOjAsIlBhcmVudFN0eWxlIjpudWxsfSwiUGFyZW50U3R5bGUiOnsiJHJlZiI6IjEwNyJ9fSwiRGF0ZVN0eWxlIjp7IiRpZCI6IjI2NyIsIkZvbnRTZXR0aW5ncyI6eyIkaWQiOiIyNjg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2OSIsIkxpbmVDb2xvciI6bnVsbCwiTGluZVdlaWdodCI6MC4wLCJMaW5lVHlwZSI6MCwiUGFyZW50U3R5bGUiOm51bGx9LCJQYXJlbnRTdHlsZSI6eyIkcmVmIjoiMTE0In19LCJEYXRlRm9ybWF0Ijp7IiRyZWYiOiIxMjEifSwiSXNWaXNpYmxlIjp0cnVlLCJQYXJlbnRTdHlsZSI6eyIkcmVmIjoiODAifX0sIkluZGV4Ijo1LCJJZCI6IjBkYjVjZjk4LWVmYzUtNDJkMi1iYzlkLThkMmQyYmMzYjAxNiIsIkltcG9ydElkIjpudWxsLCJUaXRsZSI6IlBUTyIsIk5vdGUiOm51bGwsIkh5cGVybGluayI6bnVsbCwiSXNDaGFuZ2VkIjpmYWxzZSwiSXNOZXciOmZhbHNlfSx7IiRpZCI6IjI3MCIsIkdyb3VwTmFtZSI6bnVsbCwiU3RhcnREYXRlIjoiMjAxNi0wNS0yM1QwMDowMDowMFoiLCJFbmREYXRlIjoiMjAxNy0wMS0yMFQyMzo1OTo1OS45OTlaIiwiUGVyY2VudGFnZUNvbXBsZXRlIjpudWxsLCJTdHlsZSI6eyIkaWQiOiIyNzEiLCJTaGFwZSI6MywiU2hhcGVUaGlja25lc3MiOjAsIkR1cmF0aW9uRm9ybWF0IjowLCJJbmNsdWRlTm9uV29ya2luZ0RheXNJbkR1cmF0aW9uIjpmYWxzZSwiUGVyY2VudGFnZUNvbXBsZXRlU3R5bGUiOnsiJGlkIjoiMjcyIiwiRm9udFNldHRpbmdzIjp7IiRpZCI6IjI3M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3NCIsIkxpbmVDb2xvciI6bnVsbCwiTGluZVdlaWdodCI6MC4wLCJMaW5lVHlwZSI6MCwiUGFyZW50U3R5bGUiOm51bGx9LCJQYXJlbnRTdHlsZSI6eyIkcmVmIjoiODEifX0sIkR1cmF0aW9uU3R5bGUiOnsiJGlkIjoiMjc1IiwiRm9udFNldHRpbmdzIjp7IiRpZCI6IjI3N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3NyIsIkxpbmVDb2xvciI6bnVsbCwiTGluZVdlaWdodCI6MC4wLCJMaW5lVHlwZSI6MCwiUGFyZW50U3R5bGUiOm51bGx9LCJQYXJlbnRTdHlsZSI6eyIkcmVmIjoiODgifX0sIkhvcml6b250YWxDb25uZWN0b3JTdHlsZSI6eyIkaWQiOiIyNzgiLCJMaW5lQ29sb3IiOnsiJHJlZiI6Ijk2In0sIkxpbmVXZWlnaHQiOjAuMCwiTGluZVR5cGUiOjAsIlBhcmVudFN0eWxlIjp7IiRyZWYiOiI5NSJ9fSwiVmVydGljYWxDb25uZWN0b3JTdHlsZSI6eyIkaWQiOiIyNzkiLCJMaW5lQ29sb3IiOnsiJHJlZiI6Ijk5In0sIkxpbmVXZWlnaHQiOjEuMCwiTGluZVR5cGUiOjAsIlBhcmVudFN0eWxlIjp7IiRyZWYiOiI5OCJ9fSwiTWFyZ2luIjpudWxsLCJTdGFydERhdGVQb3NpdGlvbiI6NCwiRW5kRGF0ZVBvc2l0aW9uIjo0LCJUaXRsZVBvc2l0aW9uIjozLCJEdXJhdGlvblBvc2l0aW9uIjo2LCJQZXJjZW50YWdlQ29tcGxldGVkUG9zaXRpb24iOjIsIlNwYWNpbmciOjMsIklzQmVsb3dUaW1lYmFuZCI6ZmFsc2UsIlBlcmNlbnRhZ2VDb21wbGV0ZVNoYXBlT3BhY2l0eSI6MzUsIlNoYXBlU3R5bGUiOnsiJGlkIjoiMjgwIiwiTWFyZ2luIjp7IiRyZWYiOiIxMDIifSwiUGFkZGluZyI6eyIkcmVmIjoiMTAzIn0sIkJhY2tncm91bmQiOnsiJGlkIjoiMjgxIiwiQ29sb3IiOnsiJGlkIjoiMjgyIiwiQSI6MjU1LCJSIjo0MiwiRyI6NjAsIkIiOjV9fSwiSXNWaXNpYmxlIjp0cnVlLCJXaWR0aCI6MC4wLCJIZWlnaHQiOjEwLjAsIkJvcmRlclN0eWxlIjp7IiRpZCI6IjI4MyIsIkxpbmVDb2xvciI6eyIkcmVmIjoiMTA1In0sIkxpbmVXZWlnaHQiOjAuMCwiTGluZVR5cGUiOjAsIlBhcmVudFN0eWxlIjp7IiRyZWYiOiIxMDQifX0sIlBhcmVudFN0eWxlIjp7IiRyZWYiOiIxMDEifX0sIlRpdGxlU3R5bGUiOnsiJGlkIjoiMjg0IiwiRm9udFNldHRpbmdzIjp7IiRpZCI6IjI4NSIsIkZvbnRTaXplIjoxNCwiRm9udE5hbWUiOiJDYWxpYnJpIiwiSXNCb2xkIjp0cnVlLCJJc0l0YWxpYyI6ZmFsc2UsIklzVW5kZXJsaW5lZCI6ZmFsc2UsIlBhcmVudFN0eWxlIjp7IiRyZWYiOiIxMDgifX0sIkF1dG9TaXplIjowLCJGb3JlZ3JvdW5kIjp7IiRpZCI6IjI4NiIsIkNvbG9yIjp7IiRpZCI6IjI4NyIsIkEiOjI1NSwiUiI6MTE5LCJHIjoxNDcsIkIiOjYwfX0sIk1heFdpZHRoIjo3MjAuM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jg4IiwiTGluZUNvbG9yIjpudWxsLCJMaW5lV2VpZ2h0IjowLjAsIkxpbmVUeXBlIjowLCJQYXJlbnRTdHlsZSI6bnVsbH0sIlBhcmVudFN0eWxlIjp7IiRyZWYiOiIxMDcifX0sIkRhdGVTdHlsZSI6eyIkaWQiOiIyODkiLCJGb250U2V0dGluZ3MiOnsiJGlkIjoiMjkw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OTEiLCJMaW5lQ29sb3IiOm51bGwsIkxpbmVXZWlnaHQiOjAuMCwiTGluZVR5cGUiOjAsIlBhcmVudFN0eWxlIjpudWxsfSwiUGFyZW50U3R5bGUiOnsiJHJlZiI6IjExNCJ9fSwiRGF0ZUZvcm1hdCI6eyIkcmVmIjoiMTIxIn0sIklzVmlzaWJsZSI6dHJ1ZSwiUGFyZW50U3R5bGUiOnsiJHJlZiI6IjgwIn19LCJJbmRleCI6NiwiSWQiOiIwNzVmY2QwZi03MGNhLTQ1ZDAtOGJlYy1hM2VhNWYyODZkN2UiLCJJbXBvcnRJZCI6bnVsbCwiVGl0bGUiOiJKdW5lIENsYXNzIG9mIDE1IiwiTm90ZSI6bnVsbCwiSHlwZXJsaW5rIjpudWxsLCJJc0NoYW5nZWQiOmZhbHNlLCJJc05ldyI6ZmFsc2V9LHsiJGlkIjoiMjkyIiwiR3JvdXBOYW1lIjpudWxsLCJTdGFydERhdGUiOiIyMDE2LTA1LTIzVDAwOjAwOjAwWiIsIkVuZERhdGUiOiIyMDE2LTA1LTMwVDIzOjU5OjU5Ljk5OVoiLCJQZXJjZW50YWdlQ29tcGxldGUiOm51bGwsIlN0eWxlIjp7IiRpZCI6IjI5MyIsIlNoYXBlIjozLCJTaGFwZVRoaWNrbmVzcyI6MCwiRHVyYXRpb25Gb3JtYXQiOjAsIkluY2x1ZGVOb25Xb3JraW5nRGF5c0luRHVyYXRpb24iOmZhbHNlLCJQZXJjZW50YWdlQ29tcGxldGVTdHlsZSI6eyIkaWQiOiIyOTQiLCJGb250U2V0dGluZ3MiOnsiJGlkIjoiMjk1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k2IiwiTGluZUNvbG9yIjpudWxsLCJMaW5lV2VpZ2h0IjowLjAsIkxpbmVUeXBlIjowLCJQYXJlbnRTdHlsZSI6bnVsbH0sIlBhcmVudFN0eWxlIjp7IiRyZWYiOiI4MSJ9fSwiRHVyYXRpb25TdHlsZSI6eyIkaWQiOiIyOTciLCJGb250U2V0dGluZ3MiOnsiJGlkIjoiMjk4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5IiwiTGluZUNvbG9yIjpudWxsLCJMaW5lV2VpZ2h0IjowLjAsIkxpbmVUeXBlIjowLCJQYXJlbnRTdHlsZSI6bnVsbH0sIlBhcmVudFN0eWxlIjp7IiRyZWYiOiI4OCJ9fSwiSG9yaXpvbnRhbENvbm5lY3RvclN0eWxlIjp7IiRpZCI6IjMwMCIsIkxpbmVDb2xvciI6eyIkcmVmIjoiOTYifSwiTGluZVdlaWdodCI6MC4wLCJMaW5lVHlwZSI6MCwiUGFyZW50U3R5bGUiOnsiJHJlZiI6Ijk1In19LCJWZXJ0aWNhbENvbm5lY3RvclN0eWxlIjp7IiRpZCI6IjMwMSIsIkxpbmVDb2xvciI6eyIkcmVmIjoiOTkifSwiTGluZVdlaWdodCI6MS4wLCJMaW5lVHlwZSI6MCwiUGFyZW50U3R5bGUiOnsiJHJlZiI6Ijk4In19LCJNYXJnaW4iOm51bGwsIlN0YXJ0RGF0ZVBvc2l0aW9uIjo0LCJFbmREYXRlUG9zaXRpb24iOjQsIlRpdGxlUG9zaXRpb24iOjMsIkR1cmF0aW9uUG9zaXRpb24iOjYsIlBlcmNlbnRhZ2VDb21wbGV0ZWRQb3NpdGlvbiI6MiwiU3BhY2luZyI6MywiSXNCZWxvd1RpbWViYW5kIjpmYWxzZSwiUGVyY2VudGFnZUNvbXBsZXRlU2hhcGVPcGFjaXR5IjozNSwiU2hhcGVTdHlsZSI6eyIkaWQiOiIzMDIiLCJNYXJnaW4iOnsiJHJlZiI6IjEwMiJ9LCJQYWRkaW5nIjp7IiRyZWYiOiIxMDMifSwiQmFja2dyb3VuZCI6eyIkaWQiOiIzMDMiLCJDb2xvciI6eyIkaWQiOiIzMDQiLCJBIjoyNTUsIlIiOjkwLCJHIjoxMTUsIkIiOjMyfX0sIklzVmlzaWJsZSI6dHJ1ZSwiV2lkdGgiOjAuMCwiSGVpZ2h0IjoxMC4wLCJCb3JkZXJTdHlsZSI6eyIkaWQiOiIzMDUiLCJMaW5lQ29sb3IiOnsiJHJlZiI6IjEwNSJ9LCJMaW5lV2VpZ2h0IjowLjAsIkxpbmVUeXBlIjowLCJQYXJlbnRTdHlsZSI6eyIkcmVmIjoiMTA0In19LCJQYXJlbnRTdHlsZSI6eyIkcmVmIjoiMTAxIn19LCJUaXRsZVN0eWxlIjp7IiRpZCI6IjMwNiIsIkZvbnRTZXR0aW5ncyI6eyIkaWQiOiIzMDciLCJGb250U2l6ZSI6MTEsIkZvbnROYW1lIjoiQ2FsaWJyaSIsIklzQm9sZCI6ZmFsc2UsIklzSXRhbGljIjpmYWxzZSwiSXNVbmRlcmxpbmVkIjpmYWxzZSwiUGFyZW50U3R5bGUiOnsiJHJlZiI6IjEwOCJ9fSwiQXV0b1NpemUiOjAsIkZvcmVncm91bmQiOnsiJHJlZiI6IjEwOSJ9LCJNYXhXaWR0aCI6NzIwLjA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wOCIsIkxpbmVDb2xvciI6bnVsbCwiTGluZVdlaWdodCI6MC4wLCJMaW5lVHlwZSI6MCwiUGFyZW50U3R5bGUiOm51bGx9LCJQYXJlbnRTdHlsZSI6eyIkcmVmIjoiMTA3In19LCJEYXRlU3R5bGUiOnsiJGlkIjoiMzA5IiwiRm9udFNldHRpbmdzIjp7IiRpZCI6IjMxM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ExIiwiTGluZUNvbG9yIjpudWxsLCJMaW5lV2VpZ2h0IjowLjAsIkxpbmVUeXBlIjowLCJQYXJlbnRTdHlsZSI6bnVsbH0sIlBhcmVudFN0eWxlIjp7IiRyZWYiOiIxMTQifX0sIkRhdGVGb3JtYXQiOnsiJHJlZiI6IjEyMSJ9LCJJc1Zpc2libGUiOnRydWUsIlBhcmVudFN0eWxlIjp7IiRyZWYiOiI4MCJ9fSwiSW5kZXgiOjcsIklkIjoiYTA0MGJiNzgtOTIwOS00MTRmLTgxMmMtNjVlNWMzMzdmMzBmIiwiSW1wb3J0SWQiOm51bGwsIlRpdGxlIjoiT3JpZW50YXRpb24iLCJOb3RlIjpudWxsLCJIeXBlcmxpbmsiOm51bGwsIklzQ2hhbmdlZCI6ZmFsc2UsIklzTmV3IjpmYWxzZX0seyIkaWQiOiIzMTIiLCJHcm91cE5hbWUiOm51bGwsIlN0YXJ0RGF0ZSI6IjIwMTYtMDUtMzBUMDA6MDA6MDBaIiwiRW5kRGF0ZSI6IjIwMTYtMDgtMTJUMjM6NTk6NTkuOTk5WiIsIlBlcmNlbnRhZ2VDb21wbGV0ZSI6bnVsbCwiU3R5bGUiOnsiJGlkIjoiMzEzIiwiU2hhcGUiOjMsIlNoYXBlVGhpY2tuZXNzIjowLCJEdXJhdGlvbkZvcm1hdCI6MCwiSW5jbHVkZU5vbldvcmtpbmdEYXlzSW5EdXJhdGlvbiI6ZmFsc2UsIlBlcmNlbnRhZ2VDb21wbGV0ZVN0eWxlIjp7IiRpZCI6IjMxNCIsIkZvbnRTZXR0aW5ncyI6eyIkaWQiOiIzMTU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TYiLCJMaW5lQ29sb3IiOm51bGwsIkxpbmVXZWlnaHQiOjAuMCwiTGluZVR5cGUiOjAsIlBhcmVudFN0eWxlIjpudWxsfSwiUGFyZW50U3R5bGUiOnsiJHJlZiI6IjgxIn19LCJEdXJhdGlvblN0eWxlIjp7IiRpZCI6IjMxNyIsIkZvbnRTZXR0aW5ncyI6eyIkaWQiOiIzMTg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TkiLCJMaW5lQ29sb3IiOm51bGwsIkxpbmVXZWlnaHQiOjAuMCwiTGluZVR5cGUiOjAsIlBhcmVudFN0eWxlIjpudWxsfSwiUGFyZW50U3R5bGUiOnsiJHJlZiI6Ijg4In19LCJIb3Jpem9udGFsQ29ubmVjdG9yU3R5bGUiOnsiJGlkIjoiMzIwIiwiTGluZUNvbG9yIjp7IiRyZWYiOiI5NiJ9LCJMaW5lV2VpZ2h0IjowLjAsIkxpbmVUeXBlIjowLCJQYXJlbnRTdHlsZSI6eyIkcmVmIjoiOTUifX0sIlZlcnRpY2FsQ29ubmVjdG9yU3R5bGUiOnsiJGlkIjoiMzIxIiwiTGluZUNvbG9yIjp7IiRyZWYiOiI5OSJ9LCJMaW5lV2VpZ2h0IjoxLjAsIkxpbmVUeXBlIjowLCJQYXJlbnRTdHlsZSI6eyIkcmVmIjoiOTgifX0sIk1hcmdpbiI6bnVsbCwiU3RhcnREYXRlUG9zaXRpb24iOjQsIkVuZERhdGVQb3NpdGlvbiI6NCwiVGl0bGVQb3NpdGlvbiI6MywiRHVyYXRpb25Qb3NpdGlvbiI6NiwiUGVyY2VudGFnZUNvbXBsZXRlZFBvc2l0aW9uIjoyLCJTcGFjaW5nIjozLCJJc0JlbG93VGltZWJhbmQiOmZhbHNlLCJQZXJjZW50YWdlQ29tcGxldGVTaGFwZU9wYWNpdHkiOjM1LCJTaGFwZVN0eWxlIjp7IiRpZCI6IjMyMiIsIk1hcmdpbiI6eyIkcmVmIjoiMTAyIn0sIlBhZGRpbmciOnsiJHJlZiI6IjEwMyJ9LCJCYWNrZ3JvdW5kIjp7IiRpZCI6IjMyMyIsIkNvbG9yIjp7IiRpZCI6IjMyNCIsIkEiOjI1NSwiUiI6MTM1LCJHIjoxNzAsIkIiOjYxfX0sIklzVmlzaWJsZSI6dHJ1ZSwiV2lkdGgiOjAuMCwiSGVpZ2h0IjoxMC4wLCJCb3JkZXJTdHlsZSI6eyIkaWQiOiIzMjUiLCJMaW5lQ29sb3IiOnsiJHJlZiI6IjEwNSJ9LCJMaW5lV2VpZ2h0IjowLjAsIkxpbmVUeXBlIjowLCJQYXJlbnRTdHlsZSI6eyIkcmVmIjoiMTA0In19LCJQYXJlbnRTdHlsZSI6eyIkcmVmIjoiMTAxIn19LCJUaXRsZVN0eWxlIjp7IiRpZCI6IjMyNiIsIkZvbnRTZXR0aW5ncyI6eyIkaWQiOiIzMjciLCJGb250U2l6ZSI6MTEsIkZvbnROYW1lIjoiQ2FsaWJyaSIsIklzQm9sZCI6ZmFsc2UsIklzSXRhbGljIjpmYWxzZSwiSXNVbmRlcmxpbmVkIjpmYWxzZSwiUGFyZW50U3R5bGUiOnsiJHJlZiI6IjEwOCJ9fSwiQXV0b1NpemUiOjAsIkZvcmVncm91bmQiOnsiJHJlZiI6IjEwOSJ9LCJNYXhXaWR0aCI6NzIwLjA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yOCIsIkxpbmVDb2xvciI6bnVsbCwiTGluZVdlaWdodCI6MC4wLCJMaW5lVHlwZSI6MCwiUGFyZW50U3R5bGUiOm51bGx9LCJQYXJlbnRTdHlsZSI6eyIkcmVmIjoiMTA3In19LCJEYXRlU3R5bGUiOnsiJGlkIjoiMzI5IiwiRm9udFNldHRpbmdzIjp7IiRpZCI6IjMzM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MxIiwiTGluZUNvbG9yIjpudWxsLCJMaW5lV2VpZ2h0IjowLjAsIkxpbmVUeXBlIjowLCJQYXJlbnRTdHlsZSI6bnVsbH0sIlBhcmVudFN0eWxlIjp7IiRyZWYiOiIxMTQifX0sIkRhdGVGb3JtYXQiOnsiJHJlZiI6IjEyMSJ9LCJJc1Zpc2libGUiOnRydWUsIlBhcmVudFN0eWxlIjp7IiRyZWYiOiI4MCJ9fSwiSW5kZXgiOjgsIklkIjoiYjExN2I1ZDktMjE5OC00NDUyLThkN2QtOGZkOWU0YzJiMzE5IiwiSW1wb3J0SWQiOm51bGwsIlRpdGxlIjoiR1BTVEMgQWNhZGVteSIsIk5vdGUiOm51bGwsIkh5cGVybGluayI6bnVsbCwiSXNDaGFuZ2VkIjpmYWxzZSwiSXNOZXciOmZhbHNlfSx7IiRpZCI6IjMzMiIsIkdyb3VwTmFtZSI6bnVsbCwiU3RhcnREYXRlIjoiMjAxNi0wOC0xNVQwMDowMDowMFoiLCJFbmREYXRlIjoiMjAxNi0xMC0wN1QyMzo1OTo1OS45OTlaIiwiUGVyY2VudGFnZUNvbXBsZXRlIjpudWxsLCJTdHlsZSI6eyIkaWQiOiIzMzMiLCJTaGFwZSI6MywiU2hhcGVUaGlja25lc3MiOjAsIkR1cmF0aW9uRm9ybWF0IjowLCJJbmNsdWRlTm9uV29ya2luZ0RheXNJbkR1cmF0aW9uIjpmYWxzZSwiUGVyY2VudGFnZUNvbXBsZXRlU3R5bGUiOnsiJGlkIjoiMzM0IiwiRm9udFNldHRpbmdzIjp7IiRpZCI6IjMzN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zNiIsIkxpbmVDb2xvciI6bnVsbCwiTGluZVdlaWdodCI6MC4wLCJMaW5lVHlwZSI6MCwiUGFyZW50U3R5bGUiOm51bGx9LCJQYXJlbnRTdHlsZSI6eyIkcmVmIjoiODEifX0sIkR1cmF0aW9uU3R5bGUiOnsiJGlkIjoiMzM3IiwiRm9udFNldHRpbmdzIjp7IiRpZCI6IjMzO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zOSIsIkxpbmVDb2xvciI6bnVsbCwiTGluZVdlaWdodCI6MC4wLCJMaW5lVHlwZSI6MCwiUGFyZW50U3R5bGUiOm51bGx9LCJQYXJlbnRTdHlsZSI6eyIkcmVmIjoiODgifX0sIkhvcml6b250YWxDb25uZWN0b3JTdHlsZSI6eyIkaWQiOiIzNDAiLCJMaW5lQ29sb3IiOnsiJHJlZiI6Ijk2In0sIkxpbmVXZWlnaHQiOjAuMCwiTGluZVR5cGUiOjAsIlBhcmVudFN0eWxlIjp7IiRyZWYiOiI5NSJ9fSwiVmVydGljYWxDb25uZWN0b3JTdHlsZSI6eyIkaWQiOiIzNDEiLCJMaW5lQ29sb3IiOnsiJHJlZiI6Ijk5In0sIkxpbmVXZWlnaHQiOjEuMCwiTGluZVR5cGUiOjAsIlBhcmVudFN0eWxlIjp7IiRyZWYiOiI5OCJ9fSwiTWFyZ2luIjpudWxsLCJTdGFydERhdGVQb3NpdGlvbiI6NCwiRW5kRGF0ZVBvc2l0aW9uIjo0LCJUaXRsZVBvc2l0aW9uIjozLCJEdXJhdGlvblBvc2l0aW9uIjo2LCJQZXJjZW50YWdlQ29tcGxldGVkUG9zaXRpb24iOjIsIlNwYWNpbmciOjMsIklzQmVsb3dUaW1lYmFuZCI6ZmFsc2UsIlBlcmNlbnRhZ2VDb21wbGV0ZVNoYXBlT3BhY2l0eSI6MzUsIlNoYXBlU3R5bGUiOnsiJGlkIjoiMzQyIiwiTWFyZ2luIjp7IiRyZWYiOiIxMDIifSwiUGFkZGluZyI6eyIkcmVmIjoiMTAzIn0sIkJhY2tncm91bmQiOnsiJGlkIjoiMzQzIiwiQ29sb3IiOnsiJGlkIjoiMzQ0IiwiQSI6MjU1LCJSIjoxNzEsIkciOjE5OSwiQiI6MTE1fX0sIklzVmlzaWJsZSI6dHJ1ZSwiV2lkdGgiOjAuMCwiSGVpZ2h0IjoxMC4wLCJCb3JkZXJTdHlsZSI6eyIkaWQiOiIzNDUiLCJMaW5lQ29sb3IiOnsiJHJlZiI6IjEwNSJ9LCJMaW5lV2VpZ2h0IjowLjAsIkxpbmVUeXBlIjowLCJQYXJlbnRTdHlsZSI6eyIkcmVmIjoiMTA0In19LCJQYXJlbnRTdHlsZSI6eyIkcmVmIjoiMTAxIn19LCJUaXRsZVN0eWxlIjp7IiRpZCI6IjM0NiIsIkZvbnRTZXR0aW5ncyI6eyIkaWQiOiIzNDciLCJGb250U2l6ZSI6MTEsIkZvbnROYW1lIjoiQ2FsaWJyaSIsIklzQm9sZCI6ZmFsc2UsIklzSXRhbGljIjpmYWxzZSwiSXNVbmRlcmxpbmVkIjpmYWxzZSwiUGFyZW50U3R5bGUiOnsiJHJlZiI6IjEwOCJ9fSwiQXV0b1NpemUiOjAsIkZvcmVncm91bmQiOnsiJHJlZiI6IjEwOSJ9LCJNYXhXaWR0aCI6NzIwLjA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0OCIsIkxpbmVDb2xvciI6bnVsbCwiTGluZVdlaWdodCI6MC4wLCJMaW5lVHlwZSI6MCwiUGFyZW50U3R5bGUiOm51bGx9LCJQYXJlbnRTdHlsZSI6eyIkcmVmIjoiMTA3In19LCJEYXRlU3R5bGUiOnsiJGlkIjoiMzQ5IiwiRm9udFNldHRpbmdzIjp7IiRpZCI6IjM1M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UxIiwiTGluZUNvbG9yIjpudWxsLCJMaW5lV2VpZ2h0IjowLjAsIkxpbmVUeXBlIjowLCJQYXJlbnRTdHlsZSI6bnVsbH0sIlBhcmVudFN0eWxlIjp7IiRyZWYiOiIxMTQifX0sIkRhdGVGb3JtYXQiOnsiJHJlZiI6IjEyMSJ9LCJJc1Zpc2libGUiOnRydWUsIlBhcmVudFN0eWxlIjp7IiRyZWYiOiI4MCJ9fSwiSW5kZXgiOjksIklkIjoiNWY4YzA2MTItZjI0NC00NWYyLTkyNjktNjFlYTIzMWZlZGVjIiwiSW1wb3J0SWQiOm51bGwsIlRpdGxlIjoiUGF0cm9sIFNjaG9vbCIsIk5vdGUiOm51bGwsIkh5cGVybGluayI6bnVsbCwiSXNDaGFuZ2VkIjpmYWxzZSwiSXNOZXciOmZhbHNlfSx7IiRpZCI6IjM1MiIsIkdyb3VwTmFtZSI6bnVsbCwiU3RhcnREYXRlIjoiMjAxNi0xMC0xMFQwMDowMDowMFoiLCJFbmREYXRlIjoiMjAxNy0wMS0yMFQyMzo1OTo1OS45OTlaIiwiUGVyY2VudGFnZUNvbXBsZXRlIjpudWxsLCJTdHlsZSI6eyIkaWQiOiIzNTMiLCJTaGFwZSI6MywiU2hhcGVUaGlja25lc3MiOjAsIkR1cmF0aW9uRm9ybWF0IjowLCJJbmNsdWRlTm9uV29ya2luZ0RheXNJbkR1cmF0aW9uIjpmYWxzZSwiUGVyY2VudGFnZUNvbXBsZXRlU3R5bGUiOnsiJGlkIjoiMzU0IiwiRm9udFNldHRpbmdzIjp7IiRpZCI6IjM1N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1NiIsIkxpbmVDb2xvciI6bnVsbCwiTGluZVdlaWdodCI6MC4wLCJMaW5lVHlwZSI6MCwiUGFyZW50U3R5bGUiOm51bGx9LCJQYXJlbnRTdHlsZSI6eyIkcmVmIjoiODEifX0sIkR1cmF0aW9uU3R5bGUiOnsiJGlkIjoiMzU3IiwiRm9udFNldHRpbmdzIjp7IiRpZCI6IjM1O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OSIsIkxpbmVDb2xvciI6bnVsbCwiTGluZVdlaWdodCI6MC4wLCJMaW5lVHlwZSI6MCwiUGFyZW50U3R5bGUiOm51bGx9LCJQYXJlbnRTdHlsZSI6eyIkcmVmIjoiODgifX0sIkhvcml6b250YWxDb25uZWN0b3JTdHlsZSI6eyIkaWQiOiIzNjAiLCJMaW5lQ29sb3IiOnsiJHJlZiI6Ijk2In0sIkxpbmVXZWlnaHQiOjAuMCwiTGluZVR5cGUiOjAsIlBhcmVudFN0eWxlIjp7IiRyZWYiOiI5NSJ9fSwiVmVydGljYWxDb25uZWN0b3JTdHlsZSI6eyIkaWQiOiIzNjEiLCJMaW5lQ29sb3IiOnsiJHJlZiI6Ijk5In0sIkxpbmVXZWlnaHQiOjEuMCwiTGluZVR5cGUiOjAsIlBhcmVudFN0eWxlIjp7IiRyZWYiOiI5OCJ9fSwiTWFyZ2luIjpudWxsLCJTdGFydERhdGVQb3NpdGlvbiI6NCwiRW5kRGF0ZVBvc2l0aW9uIjo0LCJUaXRsZVBvc2l0aW9uIjozLCJEdXJhdGlvblBvc2l0aW9uIjo2LCJQZXJjZW50YWdlQ29tcGxldGVkUG9zaXRpb24iOjIsIlNwYWNpbmciOjMsIklzQmVsb3dUaW1lYmFuZCI6ZmFsc2UsIlBlcmNlbnRhZ2VDb21wbGV0ZVNoYXBlT3BhY2l0eSI6MzUsIlNoYXBlU3R5bGUiOnsiJGlkIjoiMzYyIiwiTWFyZ2luIjp7IiRyZWYiOiIxMDIifSwiUGFkZGluZyI6eyIkcmVmIjoiMTAzIn0sIkJhY2tncm91bmQiOnsiJGlkIjoiMzYzIiwiQ29sb3IiOnsiJGlkIjoiMzY0IiwiQSI6MjU1LCJSIjoyMDMsIkciOjIyNCwiQiI6MTU4fX0sIklzVmlzaWJsZSI6dHJ1ZSwiV2lkdGgiOjAuMCwiSGVpZ2h0IjoxMC4wLCJCb3JkZXJTdHlsZSI6eyIkaWQiOiIzNjUiLCJMaW5lQ29sb3IiOnsiJHJlZiI6IjEwNSJ9LCJMaW5lV2VpZ2h0IjowLjAsIkxpbmVUeXBlIjowLCJQYXJlbnRTdHlsZSI6eyIkcmVmIjoiMTA0In19LCJQYXJlbnRTdHlsZSI6eyIkcmVmIjoiMTAxIn19LCJUaXRsZVN0eWxlIjp7IiRpZCI6IjM2NiIsIkZvbnRTZXR0aW5ncyI6eyIkaWQiOiIzNjciLCJGb250U2l6ZSI6MTEsIkZvbnROYW1lIjoiQ2FsaWJyaSIsIklzQm9sZCI6ZmFsc2UsIklzSXRhbGljIjpmYWxzZSwiSXNVbmRlcmxpbmVkIjpmYWxzZSwiUGFyZW50U3R5bGUiOnsiJHJlZiI6IjEwOCJ9fSwiQXV0b1NpemUiOjAsIkZvcmVncm91bmQiOnsiJHJlZiI6IjEwOSJ9LCJNYXhXaWR0aCI6NzIwLjA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2OCIsIkxpbmVDb2xvciI6bnVsbCwiTGluZVdlaWdodCI6MC4wLCJMaW5lVHlwZSI6MCwiUGFyZW50U3R5bGUiOm51bGx9LCJQYXJlbnRTdHlsZSI6eyIkcmVmIjoiMTA3In19LCJEYXRlU3R5bGUiOnsiJGlkIjoiMzY5IiwiRm9udFNldHRpbmdzIjp7IiRpZCI6IjM3M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cxIiwiTGluZUNvbG9yIjpudWxsLCJMaW5lV2VpZ2h0IjowLjAsIkxpbmVUeXBlIjowLCJQYXJlbnRTdHlsZSI6bnVsbH0sIlBhcmVudFN0eWxlIjp7IiRyZWYiOiIxMTQifX0sIkRhdGVGb3JtYXQiOnsiJHJlZiI6IjEyMSJ9LCJJc1Zpc2libGUiOnRydWUsIlBhcmVudFN0eWxlIjp7IiRyZWYiOiI4MCJ9fSwiSW5kZXgiOjEwLCJJZCI6IjQzYzljODk3LTdkMmItNGIxMy1iYzg5LWI0MTNmYjAwMzFlNCIsIkltcG9ydElkIjpudWxsLCJUaXRsZSI6IlBUTyIsIk5vdGUiOm51bGwsIkh5cGVybGluayI6bnVsbCwiSXNDaGFuZ2VkIjpmYWxzZSwiSXNOZXciOmZhbHNlfSx7IiRpZCI6IjM3MiIsIkdyb3VwTmFtZSI6bnVsbCwiU3RhcnREYXRlIjoiMjAxNi0wNi0yN1QwMDowMDowMFoiLCJFbmREYXRlIjoiMjAxNy0wMi0yNFQyMzo1OTo1OS45OTlaIiwiUGVyY2VudGFnZUNvbXBsZXRlIjpudWxsLCJTdHlsZSI6eyIkaWQiOiIzNzMiLCJTaGFwZSI6MywiU2hhcGVUaGlja25lc3MiOjAsIkR1cmF0aW9uRm9ybWF0IjowLCJJbmNsdWRlTm9uV29ya2luZ0RheXNJbkR1cmF0aW9uIjpmYWxzZSwiUGVyY2VudGFnZUNvbXBsZXRlU3R5bGUiOnsiJGlkIjoiMzc0IiwiRm9udFNldHRpbmdzIjp7IiRpZCI6IjM3N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3NiIsIkxpbmVDb2xvciI6bnVsbCwiTGluZVdlaWdodCI6MC4wLCJMaW5lVHlwZSI6MCwiUGFyZW50U3R5bGUiOm51bGx9LCJQYXJlbnRTdHlsZSI6eyIkcmVmIjoiODEifX0sIkR1cmF0aW9uU3R5bGUiOnsiJGlkIjoiMzc3IiwiRm9udFNldHRpbmdzIjp7IiRpZCI6IjM3O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3OSIsIkxpbmVDb2xvciI6bnVsbCwiTGluZVdlaWdodCI6MC4wLCJMaW5lVHlwZSI6MCwiUGFyZW50U3R5bGUiOm51bGx9LCJQYXJlbnRTdHlsZSI6eyIkcmVmIjoiODgifX0sIkhvcml6b250YWxDb25uZWN0b3JTdHlsZSI6eyIkaWQiOiIzODAiLCJMaW5lQ29sb3IiOnsiJHJlZiI6Ijk2In0sIkxpbmVXZWlnaHQiOjAuMCwiTGluZVR5cGUiOjAsIlBhcmVudFN0eWxlIjp7IiRyZWYiOiI5NSJ9fSwiVmVydGljYWxDb25uZWN0b3JTdHlsZSI6eyIkaWQiOiIzODEiLCJMaW5lQ29sb3IiOnsiJHJlZiI6Ijk5In0sIkxpbmVXZWlnaHQiOjEuMCwiTGluZVR5cGUiOjAsIlBhcmVudFN0eWxlIjp7IiRyZWYiOiI5OCJ9fSwiTWFyZ2luIjpudWxsLCJTdGFydERhdGVQb3NpdGlvbiI6NCwiRW5kRGF0ZVBvc2l0aW9uIjo0LCJUaXRsZVBvc2l0aW9uIjozLCJEdXJhdGlvblBvc2l0aW9uIjo2LCJQZXJjZW50YWdlQ29tcGxldGVkUG9zaXRpb24iOjIsIlNwYWNpbmciOjMsIklzQmVsb3dUaW1lYmFuZCI6ZmFsc2UsIlBlcmNlbnRhZ2VDb21wbGV0ZVNoYXBlT3BhY2l0eSI6MzUsIlNoYXBlU3R5bGUiOnsiJGlkIjoiMzgyIiwiTWFyZ2luIjp7IiRyZWYiOiIxMDIifSwiUGFkZGluZyI6eyIkcmVmIjoiMTAzIn0sIkJhY2tncm91bmQiOnsiJGlkIjoiMzgzIiwiQ29sb3IiOnsiJGlkIjoiMzg0IiwiQSI6MjU1LCJSIjo5NCwiRyI6MywiQiI6MTI2fX0sIklzVmlzaWJsZSI6dHJ1ZSwiV2lkdGgiOjAuMCwiSGVpZ2h0IjoxMC4wLCJCb3JkZXJTdHlsZSI6eyIkaWQiOiIzODUiLCJMaW5lQ29sb3IiOnsiJHJlZiI6IjEwNSJ9LCJMaW5lV2VpZ2h0IjowLjAsIkxpbmVUeXBlIjowLCJQYXJlbnRTdHlsZSI6eyIkcmVmIjoiMTA0In19LCJQYXJlbnRTdHlsZSI6eyIkcmVmIjoiMTAxIn19LCJUaXRsZVN0eWxlIjp7IiRpZCI6IjM4NiIsIkZvbnRTZXR0aW5ncyI6eyIkaWQiOiIzODciLCJGb250U2l6ZSI6MTQsIkZvbnROYW1lIjoiQ2FsaWJyaSIsIklzQm9sZCI6dHJ1ZSwiSXNJdGFsaWMiOmZhbHNlLCJJc1VuZGVybGluZWQiOmZhbHNlLCJQYXJlbnRTdHlsZSI6eyIkcmVmIjoiMTA4In19LCJBdXRvU2l6ZSI6MiwiRm9yZWdyb3VuZCI6eyIkaWQiOiIzODgiLCJDb2xvciI6eyIkaWQiOiIzODkiLCJBIjoyNTUsIlIiOjE5NSwiRyI6MTQ3LCJCIjoxM319LCJNYXhXaWR0aCI6OTMuODYxODA4Nzc2ODU1NDY5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zOTAiLCJMaW5lQ29sb3IiOm51bGwsIkxpbmVXZWlnaHQiOjAuMCwiTGluZVR5cGUiOjAsIlBhcmVudFN0eWxlIjpudWxsfSwiUGFyZW50U3R5bGUiOnsiJHJlZiI6IjEwNyJ9fSwiRGF0ZVN0eWxlIjp7IiRpZCI6IjM5MSIsIkZvbnRTZXR0aW5ncyI6eyIkaWQiOiIzOTI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5MyIsIkxpbmVDb2xvciI6bnVsbCwiTGluZVdlaWdodCI6MC4wLCJMaW5lVHlwZSI6MCwiUGFyZW50U3R5bGUiOm51bGx9LCJQYXJlbnRTdHlsZSI6eyIkcmVmIjoiMTE0In19LCJEYXRlRm9ybWF0Ijp7IiRyZWYiOiIxMjEifSwiSXNWaXNpYmxlIjp0cnVlLCJQYXJlbnRTdHlsZSI6eyIkcmVmIjoiODAifX0sIkluZGV4IjoxMSwiSWQiOiJmMjdhYjc2OC1jMDQwLTQ2Y2ItODljOS1kM2VlMjU2YTgyY2MiLCJJbXBvcnRJZCI6bnVsbCwiVGl0bGUiOiJKdWx5IENsYXNzIG9mIDEzIiwiTm90ZSI6bnVsbCwiSHlwZXJsaW5rIjpudWxsLCJJc0NoYW5nZWQiOmZhbHNlLCJJc05ldyI6ZmFsc2V9LHsiJGlkIjoiMzk0IiwiR3JvdXBOYW1lIjpudWxsLCJTdGFydERhdGUiOiIyMDE2LTA2LTIwVDAwOjAwOjAwWiIsIkVuZERhdGUiOiIyMDE2LTA2LTMwVDIzOjU5OjU5Ljk5OVoiLCJQZXJjZW50YWdlQ29tcGxldGUiOm51bGwsIlN0eWxlIjp7IiRpZCI6IjM5NSIsIlNoYXBlIjozLCJTaGFwZVRoaWNrbmVzcyI6MCwiRHVyYXRpb25Gb3JtYXQiOjAsIkluY2x1ZGVOb25Xb3JraW5nRGF5c0luRHVyYXRpb24iOmZhbHNlLCJQZXJjZW50YWdlQ29tcGxldGVTdHlsZSI6eyIkaWQiOiIzOTYiLCJGb250U2V0dGluZ3MiOnsiJGlkIjoiMzk3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k4IiwiTGluZUNvbG9yIjpudWxsLCJMaW5lV2VpZ2h0IjowLjAsIkxpbmVUeXBlIjowLCJQYXJlbnRTdHlsZSI6bnVsbH0sIlBhcmVudFN0eWxlIjp7IiRyZWYiOiI4MSJ9fSwiRHVyYXRpb25TdHlsZSI6eyIkaWQiOiIzOTkiLCJGb250U2V0dGluZ3MiOnsiJGlkIjoiNDAw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DAxIiwiTGluZUNvbG9yIjpudWxsLCJMaW5lV2VpZ2h0IjowLjAsIkxpbmVUeXBlIjowLCJQYXJlbnRTdHlsZSI6bnVsbH0sIlBhcmVudFN0eWxlIjp7IiRyZWYiOiI4OCJ9fSwiSG9yaXpvbnRhbENvbm5lY3RvclN0eWxlIjp7IiRpZCI6IjQwMiIsIkxpbmVDb2xvciI6eyIkcmVmIjoiOTYifSwiTGluZVdlaWdodCI6MC4wLCJMaW5lVHlwZSI6MCwiUGFyZW50U3R5bGUiOnsiJHJlZiI6Ijk1In19LCJWZXJ0aWNhbENvbm5lY3RvclN0eWxlIjp7IiRpZCI6IjQwMyIsIkxpbmVDb2xvciI6eyIkcmVmIjoiOTkifSwiTGluZVdlaWdodCI6MS4wLCJMaW5lVHlwZSI6MCwiUGFyZW50U3R5bGUiOnsiJHJlZiI6Ijk4In19LCJNYXJnaW4iOm51bGwsIlN0YXJ0RGF0ZVBvc2l0aW9uIjo0LCJFbmREYXRlUG9zaXRpb24iOjQsIlRpdGxlUG9zaXRpb24iOjMsIkR1cmF0aW9uUG9zaXRpb24iOjYsIlBlcmNlbnRhZ2VDb21wbGV0ZWRQb3NpdGlvbiI6MiwiU3BhY2luZyI6MywiSXNCZWxvd1RpbWViYW5kIjpmYWxzZSwiUGVyY2VudGFnZUNvbXBsZXRlU2hhcGVPcGFjaXR5IjozNSwiU2hhcGVTdHlsZSI6eyIkaWQiOiI0MDQiLCJNYXJnaW4iOnsiJHJlZiI6IjEwMiJ9LCJQYWRkaW5nIjp7IiRyZWYiOiIxMDMifSwiQmFja2dyb3VuZCI6eyIkaWQiOiI0MDUiLCJDb2xvciI6eyIkaWQiOiI0MDYiLCJBIjoyNTUsIlIiOjE2MCwiRyI6MTQsIkIiOjE5NH19LCJJc1Zpc2libGUiOnRydWUsIldpZHRoIjowLjAsIkhlaWdodCI6MTAuMCwiQm9yZGVyU3R5bGUiOnsiJGlkIjoiNDA3IiwiTGluZUNvbG9yIjp7IiRyZWYiOiIxMDUifSwiTGluZVdlaWdodCI6MC4wLCJMaW5lVHlwZSI6MCwiUGFyZW50U3R5bGUiOnsiJHJlZiI6IjEwNCJ9fSwiUGFyZW50U3R5bGUiOnsiJHJlZiI6IjEwMSJ9fSwiVGl0bGVTdHlsZSI6eyIkaWQiOiI0MDgiLCJGb250U2V0dGluZ3MiOnsiJGlkIjoiNDA5IiwiRm9udFNpemUiOjExLCJGb250TmFtZSI6IkNhbGlicmkiLCJJc0JvbGQiOmZhbHNlLCJJc0l0YWxpYyI6ZmFsc2UsIklzVW5kZXJsaW5lZCI6ZmFsc2UsIlBhcmVudFN0eWxlIjp7IiRyZWYiOiIxMDgifX0sIkF1dG9TaXplIjowLCJGb3JlZ3JvdW5kIjp7IiRyZWYiOiIxMDkifSwiTWF4V2lkdGgiOjcyMC4w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0MTAiLCJMaW5lQ29sb3IiOm51bGwsIkxpbmVXZWlnaHQiOjAuMCwiTGluZVR5cGUiOjAsIlBhcmVudFN0eWxlIjpudWxsfSwiUGFyZW50U3R5bGUiOnsiJHJlZiI6IjEwNyJ9fSwiRGF0ZVN0eWxlIjp7IiRpZCI6IjQxMSIsIkZvbnRTZXR0aW5ncyI6eyIkaWQiOiI0MTI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xMyIsIkxpbmVDb2xvciI6bnVsbCwiTGluZVdlaWdodCI6MC4wLCJMaW5lVHlwZSI6MCwiUGFyZW50U3R5bGUiOm51bGx9LCJQYXJlbnRTdHlsZSI6eyIkcmVmIjoiMTE0In19LCJEYXRlRm9ybWF0Ijp7IiRyZWYiOiIxMjEifSwiSXNWaXNpYmxlIjp0cnVlLCJQYXJlbnRTdHlsZSI6eyIkcmVmIjoiODAifX0sIkluZGV4IjoxMiwiSWQiOiI5YzRkOGIwYi01MzlhLTRjYTgtYmI4Ny0yZmNmMGIxNGM3ODkiLCJJbXBvcnRJZCI6bnVsbCwiVGl0bGUiOiJPcmllbnRhdGlvbiIsIk5vdGUiOm51bGwsIkh5cGVybGluayI6bnVsbCwiSXNDaGFuZ2VkIjpmYWxzZSwiSXNOZXciOmZhbHNlfSx7IiRpZCI6IjQxNCIsIkdyb3VwTmFtZSI6bnVsbCwiU3RhcnREYXRlIjoiMjAxNi0wNy0wMVQwMDowMDowMFoiLCJFbmREYXRlIjoiMjAxNi0wOS0xNlQyMzo1OTo1OS45OTlaIiwiUGVyY2VudGFnZUNvbXBsZXRlIjpudWxsLCJTdHlsZSI6eyIkaWQiOiI0MTUiLCJTaGFwZSI6MywiU2hhcGVUaGlja25lc3MiOjAsIkR1cmF0aW9uRm9ybWF0IjowLCJJbmNsdWRlTm9uV29ya2luZ0RheXNJbkR1cmF0aW9uIjpmYWxzZSwiUGVyY2VudGFnZUNvbXBsZXRlU3R5bGUiOnsiJGlkIjoiNDE2IiwiRm9udFNldHRpbmdzIjp7IiRpZCI6IjQx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xOCIsIkxpbmVDb2xvciI6bnVsbCwiTGluZVdlaWdodCI6MC4wLCJMaW5lVHlwZSI6MCwiUGFyZW50U3R5bGUiOm51bGx9LCJQYXJlbnRTdHlsZSI6eyIkcmVmIjoiODEifX0sIkR1cmF0aW9uU3R5bGUiOnsiJGlkIjoiNDE5IiwiRm9udFNldHRpbmdzIjp7IiRpZCI6IjQyM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yMSIsIkxpbmVDb2xvciI6bnVsbCwiTGluZVdlaWdodCI6MC4wLCJMaW5lVHlwZSI6MCwiUGFyZW50U3R5bGUiOm51bGx9LCJQYXJlbnRTdHlsZSI6eyIkcmVmIjoiODgifX0sIkhvcml6b250YWxDb25uZWN0b3JTdHlsZSI6eyIkaWQiOiI0MjIiLCJMaW5lQ29sb3IiOnsiJHJlZiI6Ijk2In0sIkxpbmVXZWlnaHQiOjAuMCwiTGluZVR5cGUiOjAsIlBhcmVudFN0eWxlIjp7IiRyZWYiOiI5NSJ9fSwiVmVydGljYWxDb25uZWN0b3JTdHlsZSI6eyIkaWQiOiI0MjMiLCJMaW5lQ29sb3IiOnsiJHJlZiI6Ijk5In0sIkxpbmVXZWlnaHQiOjEuMCwiTGluZVR5cGUiOjAsIlBhcmVudFN0eWxlIjp7IiRyZWYiOiI5OCJ9fSwiTWFyZ2luIjpudWxsLCJTdGFydERhdGVQb3NpdGlvbiI6NCwiRW5kRGF0ZVBvc2l0aW9uIjo0LCJUaXRsZVBvc2l0aW9uIjozLCJEdXJhdGlvblBvc2l0aW9uIjo2LCJQZXJjZW50YWdlQ29tcGxldGVkUG9zaXRpb24iOjIsIlNwYWNpbmciOjMsIklzQmVsb3dUaW1lYmFuZCI6ZmFsc2UsIlBlcmNlbnRhZ2VDb21wbGV0ZVNoYXBlT3BhY2l0eSI6MzUsIlNoYXBlU3R5bGUiOnsiJGlkIjoiNDI0IiwiTWFyZ2luIjp7IiRyZWYiOiIxMDIifSwiUGFkZGluZyI6eyIkcmVmIjoiMTAzIn0sIkJhY2tncm91bmQiOnsiJGlkIjoiNDI1IiwiQ29sb3IiOnsiJGlkIjoiNDI2IiwiQSI6MjU1LCJSIjoyMDMsIkciOjY5LCJCIjoyNDB9fSwiSXNWaXNpYmxlIjp0cnVlLCJXaWR0aCI6MC4wLCJIZWlnaHQiOjEwLjAsIkJvcmRlclN0eWxlIjp7IiRpZCI6IjQyNyIsIkxpbmVDb2xvciI6eyIkcmVmIjoiMTA1In0sIkxpbmVXZWlnaHQiOjAuMCwiTGluZVR5cGUiOjAsIlBhcmVudFN0eWxlIjp7IiRyZWYiOiIxMDQifX0sIlBhcmVudFN0eWxlIjp7IiRyZWYiOiIxMDEifX0sIlRpdGxlU3R5bGUiOnsiJGlkIjoiNDI4IiwiRm9udFNldHRpbmdzIjp7IiRpZCI6IjQyOSIsIkZvbnRTaXplIjoxMSwiRm9udE5hbWUiOiJDYWxpYnJpIiwiSXNCb2xkIjpmYWxzZSwiSXNJdGFsaWMiOmZhbHNlLCJJc1VuZGVybGluZWQiOmZhbHNlLCJQYXJlbnRTdHlsZSI6eyIkcmVmIjoiMTA4In19LCJBdXRvU2l6ZSI6MCwiRm9yZWdyb3VuZCI6eyIkcmVmIjoiMTA5In0sIk1heFdpZHRoIjo3MjAuM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NDMwIiwiTGluZUNvbG9yIjpudWxsLCJMaW5lV2VpZ2h0IjowLjAsIkxpbmVUeXBlIjowLCJQYXJlbnRTdHlsZSI6bnVsbH0sIlBhcmVudFN0eWxlIjp7IiRyZWYiOiIxMDcifX0sIkRhdGVTdHlsZSI6eyIkaWQiOiI0MzEiLCJGb250U2V0dGluZ3MiOnsiJGlkIjoiNDMy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0MzMiLCJMaW5lQ29sb3IiOm51bGwsIkxpbmVXZWlnaHQiOjAuMCwiTGluZVR5cGUiOjAsIlBhcmVudFN0eWxlIjpudWxsfSwiUGFyZW50U3R5bGUiOnsiJHJlZiI6IjExNCJ9fSwiRGF0ZUZvcm1hdCI6eyIkcmVmIjoiMTIxIn0sIklzVmlzaWJsZSI6dHJ1ZSwiUGFyZW50U3R5bGUiOnsiJHJlZiI6IjgwIn19LCJJbmRleCI6MTMsIklkIjoiN2ZiN2NjM2UtMWUyZS00NWQyLThkODgtZDBjOTc3NzAzY2UxIiwiSW1wb3J0SWQiOm51bGwsIlRpdGxlIjoiR1BTVEMgQWNhZGVteSIsIk5vdGUiOm51bGwsIkh5cGVybGluayI6bnVsbCwiSXNDaGFuZ2VkIjpmYWxzZSwiSXNOZXciOmZhbHNlfSx7IiRpZCI6IjQzNCIsIkdyb3VwTmFtZSI6bnVsbCwiU3RhcnREYXRlIjoiMjAxNi0wOS0xOFQwMDowMDowMFoiLCJFbmREYXRlIjoiMjAxNi0xMS0xOFQyMzo1OTo1OS45OTlaIiwiUGVyY2VudGFnZUNvbXBsZXRlIjpudWxsLCJTdHlsZSI6eyIkaWQiOiI0MzUiLCJTaGFwZSI6MywiU2hhcGVUaGlja25lc3MiOjAsIkR1cmF0aW9uRm9ybWF0IjowLCJJbmNsdWRlTm9uV29ya2luZ0RheXNJbkR1cmF0aW9uIjpmYWxzZSwiUGVyY2VudGFnZUNvbXBsZXRlU3R5bGUiOnsiJGlkIjoiNDM2IiwiRm9udFNldHRpbmdzIjp7IiRpZCI6IjQz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QzOCIsIkxpbmVDb2xvciI6bnVsbCwiTGluZVdlaWdodCI6MC4wLCJMaW5lVHlwZSI6MCwiUGFyZW50U3R5bGUiOm51bGx9LCJQYXJlbnRTdHlsZSI6eyIkcmVmIjoiODEifX0sIkR1cmF0aW9uU3R5bGUiOnsiJGlkIjoiNDM5IiwiRm9udFNldHRpbmdzIjp7IiRpZCI6IjQ0M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Q0MSIsIkxpbmVDb2xvciI6bnVsbCwiTGluZVdlaWdodCI6MC4wLCJMaW5lVHlwZSI6MCwiUGFyZW50U3R5bGUiOm51bGx9LCJQYXJlbnRTdHlsZSI6eyIkcmVmIjoiODgifX0sIkhvcml6b250YWxDb25uZWN0b3JTdHlsZSI6eyIkaWQiOiI0NDIiLCJMaW5lQ29sb3IiOnsiJHJlZiI6Ijk2In0sIkxpbmVXZWlnaHQiOjAuMCwiTGluZVR5cGUiOjAsIlBhcmVudFN0eWxlIjp7IiRyZWYiOiI5NSJ9fSwiVmVydGljYWxDb25uZWN0b3JTdHlsZSI6eyIkaWQiOiI0NDMiLCJMaW5lQ29sb3IiOnsiJHJlZiI6Ijk5In0sIkxpbmVXZWlnaHQiOjEuMCwiTGluZVR5cGUiOjAsIlBhcmVudFN0eWxlIjp7IiRyZWYiOiI5OCJ9fSwiTWFyZ2luIjpudWxsLCJTdGFydERhdGVQb3NpdGlvbiI6NCwiRW5kRGF0ZVBvc2l0aW9uIjo0LCJUaXRsZVBvc2l0aW9uIjozLCJEdXJhdGlvblBvc2l0aW9uIjo2LCJQZXJjZW50YWdlQ29tcGxldGVkUG9zaXRpb24iOjIsIlNwYWNpbmciOjMsIklzQmVsb3dUaW1lYmFuZCI6ZmFsc2UsIlBlcmNlbnRhZ2VDb21wbGV0ZVNoYXBlT3BhY2l0eSI6MzUsIlNoYXBlU3R5bGUiOnsiJGlkIjoiNDQ0IiwiTWFyZ2luIjp7IiRyZWYiOiIxMDIifSwiUGFkZGluZyI6eyIkcmVmIjoiMTAzIn0sIkJhY2tncm91bmQiOnsiJGlkIjoiNDQ1IiwiQ29sb3IiOnsiJGlkIjoiNDQ2IiwiQSI6MjU1LCJSIjoyMzYsIkciOjExOSwiQiI6MjI1fX0sIklzVmlzaWJsZSI6dHJ1ZSwiV2lkdGgiOjAuMCwiSGVpZ2h0IjoxMC4wLCJCb3JkZXJTdHlsZSI6eyIkaWQiOiI0NDciLCJMaW5lQ29sb3IiOnsiJHJlZiI6IjEwNSJ9LCJMaW5lV2VpZ2h0IjowLjAsIkxpbmVUeXBlIjowLCJQYXJlbnRTdHlsZSI6eyIkcmVmIjoiMTA0In19LCJQYXJlbnRTdHlsZSI6eyIkcmVmIjoiMTAxIn19LCJUaXRsZVN0eWxlIjp7IiRpZCI6IjQ0OCIsIkZvbnRTZXR0aW5ncyI6eyIkaWQiOiI0NDkiLCJGb250U2l6ZSI6MTEsIkZvbnROYW1lIjoiQ2FsaWJyaSIsIklzQm9sZCI6ZmFsc2UsIklzSXRhbGljIjpmYWxzZSwiSXNVbmRlcmxpbmVkIjpmYWxzZSwiUGFyZW50U3R5bGUiOnsiJHJlZiI6IjEwOCJ9fSwiQXV0b1NpemUiOjAsIkZvcmVncm91bmQiOnsiJHJlZiI6IjEwOSJ9LCJNYXhXaWR0aCI6NzIwLjA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Q1MCIsIkxpbmVDb2xvciI6bnVsbCwiTGluZVdlaWdodCI6MC4wLCJMaW5lVHlwZSI6MCwiUGFyZW50U3R5bGUiOm51bGx9LCJQYXJlbnRTdHlsZSI6eyIkcmVmIjoiMTA3In19LCJEYXRlU3R5bGUiOnsiJGlkIjoiNDUxIiwiRm9udFNldHRpbmdzIjp7IiRpZCI6IjQ1Mi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NDUzIiwiTGluZUNvbG9yIjpudWxsLCJMaW5lV2VpZ2h0IjowLjAsIkxpbmVUeXBlIjowLCJQYXJlbnRTdHlsZSI6bnVsbH0sIlBhcmVudFN0eWxlIjp7IiRyZWYiOiIxMTQifX0sIkRhdGVGb3JtYXQiOnsiJHJlZiI6IjEyMSJ9LCJJc1Zpc2libGUiOnRydWUsIlBhcmVudFN0eWxlIjp7IiRyZWYiOiI4MCJ9fSwiSW5kZXgiOjE0LCJJZCI6IjFlYzhkODIyLTQ5NDEtNDYzNC1hODM3LTJhZmQwYTBmMTBiYSIsIkltcG9ydElkIjpudWxsLCJUaXRsZSI6IlBhdHJvbCBTY2hvb2wiLCJOb3RlIjpudWxsLCJIeXBlcmxpbmsiOm51bGwsIklzQ2hhbmdlZCI6ZmFsc2UsIklzTmV3IjpmYWxzZX0seyIkaWQiOiI0NTQiLCJHcm91cE5hbWUiOm51bGwsIlN0YXJ0RGF0ZSI6IjIwMTYtMTEtMTRUMDA6MDA6MDBaIiwiRW5kRGF0ZSI6IjIwMTctMDMtMDNUMjM6NTk6NTkuOTk5WiIsIlBlcmNlbnRhZ2VDb21wbGV0ZSI6bnVsbCwiU3R5bGUiOnsiJGlkIjoiNDU1IiwiU2hhcGUiOjMsIlNoYXBlVGhpY2tuZXNzIjowLCJEdXJhdGlvbkZvcm1hdCI6MCwiSW5jbHVkZU5vbldvcmtpbmdEYXlzSW5EdXJhdGlvbiI6ZmFsc2UsIlBlcmNlbnRhZ2VDb21wbGV0ZVN0eWxlIjp7IiRpZCI6IjQ1NiIsIkZvbnRTZXR0aW5ncyI6eyIkaWQiOiI0NTc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TgiLCJMaW5lQ29sb3IiOm51bGwsIkxpbmVXZWlnaHQiOjAuMCwiTGluZVR5cGUiOjAsIlBhcmVudFN0eWxlIjpudWxsfSwiUGFyZW50U3R5bGUiOnsiJHJlZiI6IjgxIn19LCJEdXJhdGlvblN0eWxlIjp7IiRpZCI6IjQ1OSIsIkZvbnRTZXR0aW5ncyI6eyIkaWQiOiI0NjA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NjEiLCJMaW5lQ29sb3IiOm51bGwsIkxpbmVXZWlnaHQiOjAuMCwiTGluZVR5cGUiOjAsIlBhcmVudFN0eWxlIjpudWxsfSwiUGFyZW50U3R5bGUiOnsiJHJlZiI6Ijg4In19LCJIb3Jpem9udGFsQ29ubmVjdG9yU3R5bGUiOnsiJGlkIjoiNDYyIiwiTGluZUNvbG9yIjp7IiRyZWYiOiI5NiJ9LCJMaW5lV2VpZ2h0IjowLjAsIkxpbmVUeXBlIjowLCJQYXJlbnRTdHlsZSI6eyIkcmVmIjoiOTUifX0sIlZlcnRpY2FsQ29ubmVjdG9yU3R5bGUiOnsiJGlkIjoiNDYzIiwiTGluZUNvbG9yIjp7IiRyZWYiOiI5OSJ9LCJMaW5lV2VpZ2h0IjoxLjAsIkxpbmVUeXBlIjowLCJQYXJlbnRTdHlsZSI6eyIkcmVmIjoiOTgifX0sIk1hcmdpbiI6bnVsbCwiU3RhcnREYXRlUG9zaXRpb24iOjQsIkVuZERhdGVQb3NpdGlvbiI6NCwiVGl0bGVQb3NpdGlvbiI6MywiRHVyYXRpb25Qb3NpdGlvbiI6NiwiUGVyY2VudGFnZUNvbXBsZXRlZFBvc2l0aW9uIjoyLCJTcGFjaW5nIjozLCJJc0JlbG93VGltZWJhbmQiOmZhbHNlLCJQZXJjZW50YWdlQ29tcGxldGVTaGFwZU9wYWNpdHkiOjM1LCJTaGFwZVN0eWxlIjp7IiRpZCI6IjQ2NCIsIk1hcmdpbiI6eyIkcmVmIjoiMTAyIn0sIlBhZGRpbmciOnsiJHJlZiI6IjEwMyJ9LCJCYWNrZ3JvdW5kIjp7IiRpZCI6IjQ2NSIsIkNvbG9yIjp7IiRpZCI6IjQ2NiIsIkEiOjI1NSwiUiI6MjM5LCJHIjoxNTYsIkIiOjI0MH19LCJJc1Zpc2libGUiOnRydWUsIldpZHRoIjowLjAsIkhlaWdodCI6MTAuMCwiQm9yZGVyU3R5bGUiOnsiJGlkIjoiNDY3IiwiTGluZUNvbG9yIjp7IiRyZWYiOiIxMDUifSwiTGluZVdlaWdodCI6MC4wLCJMaW5lVHlwZSI6MCwiUGFyZW50U3R5bGUiOnsiJHJlZiI6IjEwNCJ9fSwiUGFyZW50U3R5bGUiOnsiJHJlZiI6IjEwMSJ9fSwiVGl0bGVTdHlsZSI6eyIkaWQiOiI0NjgiLCJGb250U2V0dGluZ3MiOnsiJGlkIjoiNDY5IiwiRm9udFNpemUiOjExLCJGb250TmFtZSI6IkNhbGlicmkiLCJJc0JvbGQiOmZhbHNlLCJJc0l0YWxpYyI6ZmFsc2UsIklzVW5kZXJsaW5lZCI6ZmFsc2UsIlBhcmVudFN0eWxlIjp7IiRyZWYiOiIxMDgifX0sIkF1dG9TaXplIjowLCJGb3JlZ3JvdW5kIjp7IiRyZWYiOiIxMDkifSwiTWF4V2lkdGgiOjcyMC4w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0NzAiLCJMaW5lQ29sb3IiOm51bGwsIkxpbmVXZWlnaHQiOjAuMCwiTGluZVR5cGUiOjAsIlBhcmVudFN0eWxlIjpudWxsfSwiUGFyZW50U3R5bGUiOnsiJHJlZiI6IjEwNyJ9fSwiRGF0ZVN0eWxlIjp7IiRpZCI6IjQ3MSIsIkZvbnRTZXR0aW5ncyI6eyIkaWQiOiI0NzI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3MyIsIkxpbmVDb2xvciI6bnVsbCwiTGluZVdlaWdodCI6MC4wLCJMaW5lVHlwZSI6MCwiUGFyZW50U3R5bGUiOm51bGx9LCJQYXJlbnRTdHlsZSI6eyIkcmVmIjoiMTE0In19LCJEYXRlRm9ybWF0Ijp7IiRyZWYiOiIxMjEifSwiSXNWaXNpYmxlIjp0cnVlLCJQYXJlbnRTdHlsZSI6eyIkcmVmIjoiODAifX0sIkluZGV4IjoxNSwiSWQiOiJiY2JmZmNmOC1lNTIyLTQ3NTItYTcyMS1iMzM0ODZiMjllMjAiLCJJbXBvcnRJZCI6bnVsbCwiVGl0bGUiOiJQVE8iLCJOb3RlIjpudWxsLCJIeXBlcmxpbmsiOm51bGwsIklzQ2hhbmdlZCI6ZmFsc2UsIklzTmV3IjpmYWxzZX0seyIkaWQiOiI0NzQiLCJHcm91cE5hbWUiOm51bGwsIlN0YXJ0RGF0ZSI6IjIwMTYtMDktMTlUMDA6MDA6MDBaIiwiRW5kRGF0ZSI6IjIwMTctMDUtMTlUMjM6NTk6NTkuOTk5WiIsIlBlcmNlbnRhZ2VDb21wbGV0ZSI6bnVsbCwiU3R5bGUiOnsiJGlkIjoiNDc1IiwiU2hhcGUiOjMsIlNoYXBlVGhpY2tuZXNzIjowLCJEdXJhdGlvbkZvcm1hdCI6MCwiSW5jbHVkZU5vbldvcmtpbmdEYXlzSW5EdXJhdGlvbiI6ZmFsc2UsIlBlcmNlbnRhZ2VDb21wbGV0ZVN0eWxlIjp7IiRpZCI6IjQ3NiIsIkZvbnRTZXR0aW5ncyI6eyIkaWQiOiI0Nzc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0NzgiLCJMaW5lQ29sb3IiOm51bGwsIkxpbmVXZWlnaHQiOjAuMCwiTGluZVR5cGUiOjAsIlBhcmVudFN0eWxlIjpudWxsfSwiUGFyZW50U3R5bGUiOnsiJHJlZiI6IjgxIn19LCJEdXJhdGlvblN0eWxlIjp7IiRpZCI6IjQ3OSIsIkZvbnRTZXR0aW5ncyI6eyIkaWQiOiI0ODA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0ODEiLCJMaW5lQ29sb3IiOm51bGwsIkxpbmVXZWlnaHQiOjAuMCwiTGluZVR5cGUiOjAsIlBhcmVudFN0eWxlIjpudWxsfSwiUGFyZW50U3R5bGUiOnsiJHJlZiI6Ijg4In19LCJIb3Jpem9udGFsQ29ubmVjdG9yU3R5bGUiOnsiJGlkIjoiNDgyIiwiTGluZUNvbG9yIjp7IiRyZWYiOiI5NiJ9LCJMaW5lV2VpZ2h0IjowLjAsIkxpbmVUeXBlIjowLCJQYXJlbnRTdHlsZSI6eyIkcmVmIjoiOTUifX0sIlZlcnRpY2FsQ29ubmVjdG9yU3R5bGUiOnsiJGlkIjoiNDgzIiwiTGluZUNvbG9yIjp7IiRyZWYiOiI5OSJ9LCJMaW5lV2VpZ2h0IjoxLjAsIkxpbmVUeXBlIjowLCJQYXJlbnRTdHlsZSI6eyIkcmVmIjoiOTgifX0sIk1hcmdpbiI6bnVsbCwiU3RhcnREYXRlUG9zaXRpb24iOjQsIkVuZERhdGVQb3NpdGlvbiI6NCwiVGl0bGVQb3NpdGlvbiI6MywiRHVyYXRpb25Qb3NpdGlvbiI6NiwiUGVyY2VudGFnZUNvbXBsZXRlZFBvc2l0aW9uIjoyLCJTcGFjaW5nIjozLCJJc0JlbG93VGltZWJhbmQiOmZhbHNlLCJQZXJjZW50YWdlQ29tcGxldGVTaGFwZU9wYWNpdHkiOjM1LCJTaGFwZVN0eWxlIjp7IiRpZCI6IjQ4NCIsIk1hcmdpbiI6eyIkcmVmIjoiMTAyIn0sIlBhZGRpbmciOnsiJHJlZiI6IjEwMyJ9LCJCYWNrZ3JvdW5kIjp7IiRpZCI6IjQ4NSIsIkNvbG9yIjp7IiRpZCI6IjQ4NiIsIkEiOjI1NSwiUiI6MTIsIkciOjQyLCJCIjo3OH19LCJJc1Zpc2libGUiOnRydWUsIldpZHRoIjowLjAsIkhlaWdodCI6MTAuMCwiQm9yZGVyU3R5bGUiOnsiJGlkIjoiNDg3IiwiTGluZUNvbG9yIjp7IiRyZWYiOiIxMDUifSwiTGluZVdlaWdodCI6MC4wLCJMaW5lVHlwZSI6MCwiUGFyZW50U3R5bGUiOnsiJHJlZiI6IjEwNCJ9fSwiUGFyZW50U3R5bGUiOnsiJHJlZiI6IjEwMSJ9fSwiVGl0bGVTdHlsZSI6eyIkaWQiOiI0ODgiLCJGb250U2V0dGluZ3MiOnsiJGlkIjoiNDg5IiwiRm9udFNpemUiOjE0LCJGb250TmFtZSI6IkNhbGlicmkiLCJJc0JvbGQiOnRydWUsIklzSXRhbGljIjpmYWxzZSwiSXNVbmRlcmxpbmVkIjpmYWxzZSwiUGFyZW50U3R5bGUiOnsiJHJlZiI6IjEwOCJ9fSwiQXV0b1NpemUiOjAsIkZvcmVncm91bmQiOnsiJGlkIjoiNDkwIiwiQ29sb3IiOnsiJGlkIjoiNDkxIiwiQSI6MjU1LCJSIjoyMywiRyI6NTUsIkIiOjk0fX0sIk1heFdpZHRoIjo3MjAuM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NDkyIiwiTGluZUNvbG9yIjpudWxsLCJMaW5lV2VpZ2h0IjowLjAsIkxpbmVUeXBlIjowLCJQYXJlbnRTdHlsZSI6bnVsbH0sIlBhcmVudFN0eWxlIjp7IiRyZWYiOiIxMDcifX0sIkRhdGVTdHlsZSI6eyIkaWQiOiI0OTMiLCJGb250U2V0dGluZ3MiOnsiJGlkIjoiNDk0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0OTUiLCJMaW5lQ29sb3IiOm51bGwsIkxpbmVXZWlnaHQiOjAuMCwiTGluZVR5cGUiOjAsIlBhcmVudFN0eWxlIjpudWxsfSwiUGFyZW50U3R5bGUiOnsiJHJlZiI6IjExNCJ9fSwiRGF0ZUZvcm1hdCI6eyIkcmVmIjoiMTIxIn0sIklzVmlzaWJsZSI6dHJ1ZSwiUGFyZW50U3R5bGUiOnsiJHJlZiI6IjgwIn19LCJJbmRleCI6MTYsIklkIjoiYjdmZmUyZGItNzZhNy00ZjQxLTk0MjgtNDFiZTIwMjg3ZmYxIiwiSW1wb3J0SWQiOm51bGwsIlRpdGxlIjoiU2VwdGVtYmVyIENsYXNzIG9mIDI2IiwiTm90ZSI6bnVsbCwiSHlwZXJsaW5rIjpudWxsLCJJc0NoYW5nZWQiOmZhbHNlLCJJc05ldyI6ZmFsc2V9LHsiJGlkIjoiNDk2IiwiR3JvdXBOYW1lIjpudWxsLCJTdGFydERhdGUiOiIyMDE2LTA5LTE5VDAwOjAwOjAwWiIsIkVuZERhdGUiOiIyMDE2LTA5LTI3VDIzOjU5OjU5Ljk5OVoiLCJQZXJjZW50YWdlQ29tcGxldGUiOm51bGwsIlN0eWxlIjp7IiRpZCI6IjQ5NyIsIlNoYXBlIjozLCJTaGFwZVRoaWNrbmVzcyI6MCwiRHVyYXRpb25Gb3JtYXQiOjAsIkluY2x1ZGVOb25Xb3JraW5nRGF5c0luRHVyYXRpb24iOmZhbHNlLCJQZXJjZW50YWdlQ29tcGxldGVTdHlsZSI6eyIkaWQiOiI0OTgiLCJGb250U2V0dGluZ3MiOnsiJGlkIjoiNDk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AwIiwiTGluZUNvbG9yIjpudWxsLCJMaW5lV2VpZ2h0IjowLjAsIkxpbmVUeXBlIjowLCJQYXJlbnRTdHlsZSI6bnVsbH0sIlBhcmVudFN0eWxlIjp7IiRyZWYiOiI4MSJ9fSwiRHVyYXRpb25TdHlsZSI6eyIkaWQiOiI1MDEiLCJGb250U2V0dGluZ3MiOnsiJGlkIjoiNTAy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AzIiwiTGluZUNvbG9yIjpudWxsLCJMaW5lV2VpZ2h0IjowLjAsIkxpbmVUeXBlIjowLCJQYXJlbnRTdHlsZSI6bnVsbH0sIlBhcmVudFN0eWxlIjp7IiRyZWYiOiI4OCJ9fSwiSG9yaXpvbnRhbENvbm5lY3RvclN0eWxlIjp7IiRpZCI6IjUwNCIsIkxpbmVDb2xvciI6eyIkcmVmIjoiOTYifSwiTGluZVdlaWdodCI6MC4wLCJMaW5lVHlwZSI6MCwiUGFyZW50U3R5bGUiOnsiJHJlZiI6Ijk1In19LCJWZXJ0aWNhbENvbm5lY3RvclN0eWxlIjp7IiRpZCI6IjUwNSIsIkxpbmVDb2xvciI6eyIkcmVmIjoiOTkifSwiTGluZVdlaWdodCI6MS4wLCJMaW5lVHlwZSI6MCwiUGFyZW50U3R5bGUiOnsiJHJlZiI6Ijk4In19LCJNYXJnaW4iOm51bGwsIlN0YXJ0RGF0ZVBvc2l0aW9uIjo0LCJFbmREYXRlUG9zaXRpb24iOjQsIlRpdGxlUG9zaXRpb24iOjMsIkR1cmF0aW9uUG9zaXRpb24iOjYsIlBlcmNlbnRhZ2VDb21wbGV0ZWRQb3NpdGlvbiI6MiwiU3BhY2luZyI6MywiSXNCZWxvd1RpbWViYW5kIjpmYWxzZSwiUGVyY2VudGFnZUNvbXBsZXRlU2hhcGVPcGFjaXR5IjozNSwiU2hhcGVTdHlsZSI6eyIkaWQiOiI1MDYiLCJNYXJnaW4iOnsiJHJlZiI6IjEwMiJ9LCJQYWRkaW5nIjp7IiRyZWYiOiIxMDMifSwiQmFja2dyb3VuZCI6eyIkaWQiOiI1MDciLCJDb2xvciI6eyIkaWQiOiI1MDgiLCJBIjoyNTUsIlIiOjI3LCJHIjo2OCwiQiI6MTE4fX0sIklzVmlzaWJsZSI6dHJ1ZSwiV2lkdGgiOjAuMCwiSGVpZ2h0IjoxMC4wLCJCb3JkZXJTdHlsZSI6eyIkaWQiOiI1MDkiLCJMaW5lQ29sb3IiOnsiJHJlZiI6IjEwNSJ9LCJMaW5lV2VpZ2h0IjowLjAsIkxpbmVUeXBlIjowLCJQYXJlbnRTdHlsZSI6eyIkcmVmIjoiMTA0In19LCJQYXJlbnRTdHlsZSI6eyIkcmVmIjoiMTAxIn19LCJUaXRsZVN0eWxlIjp7IiRpZCI6IjUxMCIsIkZvbnRTZXR0aW5ncyI6eyIkaWQiOiI1MTEiLCJGb250U2l6ZSI6MTEsIkZvbnROYW1lIjoiQ2FsaWJyaSIsIklzQm9sZCI6ZmFsc2UsIklzSXRhbGljIjpmYWxzZSwiSXNVbmRlcmxpbmVkIjpmYWxzZSwiUGFyZW50U3R5bGUiOnsiJHJlZiI6IjEwOCJ9fSwiQXV0b1NpemUiOjAsIkZvcmVncm91bmQiOnsiJHJlZiI6IjEwOSJ9LCJNYXhXaWR0aCI6NzIwLjA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UxMiIsIkxpbmVDb2xvciI6bnVsbCwiTGluZVdlaWdodCI6MC4wLCJMaW5lVHlwZSI6MCwiUGFyZW50U3R5bGUiOm51bGx9LCJQYXJlbnRTdHlsZSI6eyIkcmVmIjoiMTA3In19LCJEYXRlU3R5bGUiOnsiJGlkIjoiNTEzIiwiRm9udFNldHRpbmdzIjp7IiRpZCI6IjUxN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NTE1IiwiTGluZUNvbG9yIjpudWxsLCJMaW5lV2VpZ2h0IjowLjAsIkxpbmVUeXBlIjowLCJQYXJlbnRTdHlsZSI6bnVsbH0sIlBhcmVudFN0eWxlIjp7IiRyZWYiOiIxMTQifX0sIkRhdGVGb3JtYXQiOnsiJHJlZiI6IjEyMSJ9LCJJc1Zpc2libGUiOnRydWUsIlBhcmVudFN0eWxlIjp7IiRyZWYiOiI4MCJ9fSwiSW5kZXgiOjE3LCJJZCI6IjUyOWYwNmQ0LTc5MTUtNDA0Mi1iZTczLWY2ZTlmZjZkNmNlYiIsIkltcG9ydElkIjpudWxsLCJUaXRsZSI6Ik9yaWVudGF0aW9uIiwiTm90ZSI6bnVsbCwiSHlwZXJsaW5rIjpudWxsLCJJc0NoYW5nZWQiOmZhbHNlLCJJc05ldyI6ZmFsc2V9LHsiJGlkIjoiNTE2IiwiR3JvdXBOYW1lIjpudWxsLCJTdGFydERhdGUiOiIyMDE2LTA5LTI4VDAwOjAwOjAwWiIsIkVuZERhdGUiOiIyMDE2LTEyLTE1VDIzOjU5OjU5Ljk5OVoiLCJQZXJjZW50YWdlQ29tcGxldGUiOm51bGwsIlN0eWxlIjp7IiRpZCI6IjUxNyIsIlNoYXBlIjozLCJTaGFwZVRoaWNrbmVzcyI6MCwiRHVyYXRpb25Gb3JtYXQiOjAsIkluY2x1ZGVOb25Xb3JraW5nRGF5c0luRHVyYXRpb24iOmZhbHNlLCJQZXJjZW50YWdlQ29tcGxldGVTdHlsZSI6eyIkaWQiOiI1MTgiLCJGb250U2V0dGluZ3MiOnsiJGlkIjoiNTE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IwIiwiTGluZUNvbG9yIjpudWxsLCJMaW5lV2VpZ2h0IjowLjAsIkxpbmVUeXBlIjowLCJQYXJlbnRTdHlsZSI6bnVsbH0sIlBhcmVudFN0eWxlIjp7IiRyZWYiOiI4MSJ9fSwiRHVyYXRpb25TdHlsZSI6eyIkaWQiOiI1MjEiLCJGb250U2V0dGluZ3MiOnsiJGlkIjoiNTIy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IzIiwiTGluZUNvbG9yIjpudWxsLCJMaW5lV2VpZ2h0IjowLjAsIkxpbmVUeXBlIjowLCJQYXJlbnRTdHlsZSI6bnVsbH0sIlBhcmVudFN0eWxlIjp7IiRyZWYiOiI4OCJ9fSwiSG9yaXpvbnRhbENvbm5lY3RvclN0eWxlIjp7IiRpZCI6IjUyNCIsIkxpbmVDb2xvciI6eyIkcmVmIjoiOTYifSwiTGluZVdlaWdodCI6MC4wLCJMaW5lVHlwZSI6MCwiUGFyZW50U3R5bGUiOnsiJHJlZiI6Ijk1In19LCJWZXJ0aWNhbENvbm5lY3RvclN0eWxlIjp7IiRpZCI6IjUyNSIsIkxpbmVDb2xvciI6eyIkcmVmIjoiOTkifSwiTGluZVdlaWdodCI6MS4wLCJMaW5lVHlwZSI6MCwiUGFyZW50U3R5bGUiOnsiJHJlZiI6Ijk4In19LCJNYXJnaW4iOm51bGwsIlN0YXJ0RGF0ZVBvc2l0aW9uIjo0LCJFbmREYXRlUG9zaXRpb24iOjQsIlRpdGxlUG9zaXRpb24iOjMsIkR1cmF0aW9uUG9zaXRpb24iOjYsIlBlcmNlbnRhZ2VDb21wbGV0ZWRQb3NpdGlvbiI6MiwiU3BhY2luZyI6MywiSXNCZWxvd1RpbWViYW5kIjpmYWxzZSwiUGVyY2VudGFnZUNvbXBsZXRlU2hhcGVPcGFjaXR5IjozNSwiU2hhcGVTdHlsZSI6eyIkaWQiOiI1MjYiLCJNYXJnaW4iOnsiJHJlZiI6IjEwMiJ9LCJQYWRkaW5nIjp7IiRyZWYiOiIxMDMifSwiQmFja2dyb3VuZCI6eyIkaWQiOiI1MjciLCJDb2xvciI6eyIkaWQiOiI1MjgiLCJBIjoyNTUsIlIiOjc5LCJHIjoxMjksIkIiOjE4OX19LCJJc1Zpc2libGUiOnRydWUsIldpZHRoIjowLjAsIkhlaWdodCI6MTAuMCwiQm9yZGVyU3R5bGUiOnsiJGlkIjoiNTI5IiwiTGluZUNvbG9yIjp7IiRyZWYiOiIxMDUifSwiTGluZVdlaWdodCI6MC4wLCJMaW5lVHlwZSI6MCwiUGFyZW50U3R5bGUiOnsiJHJlZiI6IjEwNCJ9fSwiUGFyZW50U3R5bGUiOnsiJHJlZiI6IjEwMSJ9fSwiVGl0bGVTdHlsZSI6eyIkaWQiOiI1MzAiLCJGb250U2V0dGluZ3MiOnsiJGlkIjoiNTMxIiwiRm9udFNpemUiOjExLCJGb250TmFtZSI6IkNhbGlicmkiLCJJc0JvbGQiOmZhbHNlLCJJc0l0YWxpYyI6ZmFsc2UsIklzVW5kZXJsaW5lZCI6ZmFsc2UsIlBhcmVudFN0eWxlIjp7IiRyZWYiOiIxMDgifX0sIkF1dG9TaXplIjowLCJGb3JlZ3JvdW5kIjp7IiRyZWYiOiIxMDkifSwiTWF4V2lkdGgiOjcyMC4w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1MzIiLCJMaW5lQ29sb3IiOm51bGwsIkxpbmVXZWlnaHQiOjAuMCwiTGluZVR5cGUiOjAsIlBhcmVudFN0eWxlIjpudWxsfSwiUGFyZW50U3R5bGUiOnsiJHJlZiI6IjEwNyJ9fSwiRGF0ZVN0eWxlIjp7IiRpZCI6IjUzMyIsIkZvbnRTZXR0aW5ncyI6eyIkaWQiOiI1MzQ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UzNSIsIkxpbmVDb2xvciI6bnVsbCwiTGluZVdlaWdodCI6MC4wLCJMaW5lVHlwZSI6MCwiUGFyZW50U3R5bGUiOm51bGx9LCJQYXJlbnRTdHlsZSI6eyIkcmVmIjoiMTE0In19LCJEYXRlRm9ybWF0Ijp7IiRyZWYiOiIxMjEifSwiSXNWaXNpYmxlIjp0cnVlLCJQYXJlbnRTdHlsZSI6eyIkcmVmIjoiODAifX0sIkluZGV4IjoxOCwiSWQiOiI4NGU5NDgwNS1kODhiLTRlYjMtOGQxNy1mMWJiNjliMjUyYTQiLCJJbXBvcnRJZCI6bnVsbCwiVGl0bGUiOiJHUFNUQyBBY2FkZW15IiwiTm90ZSI6bnVsbCwiSHlwZXJsaW5rIjpudWxsLCJJc0NoYW5nZWQiOmZhbHNlLCJJc05ldyI6ZmFsc2V9LHsiJGlkIjoiNTM2IiwiR3JvdXBOYW1lIjpudWxsLCJTdGFydERhdGUiOiIyMDE2LTEyLTE4VDAwOjAwOjAwWiIsIkVuZERhdGUiOiIyMDE3LTAyLTEwVDIzOjU5OjU5Ljk5OVoiLCJQZXJjZW50YWdlQ29tcGxldGUiOm51bGwsIlN0eWxlIjp7IiRpZCI6IjUzNyIsIlNoYXBlIjozLCJTaGFwZVRoaWNrbmVzcyI6MCwiRHVyYXRpb25Gb3JtYXQiOjAsIkluY2x1ZGVOb25Xb3JraW5nRGF5c0luRHVyYXRpb24iOmZhbHNlLCJQZXJjZW50YWdlQ29tcGxldGVTdHlsZSI6eyIkaWQiOiI1MzgiLCJGb250U2V0dGluZ3MiOnsiJGlkIjoiNTM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NTQwIiwiTGluZUNvbG9yIjpudWxsLCJMaW5lV2VpZ2h0IjowLjAsIkxpbmVUeXBlIjowLCJQYXJlbnRTdHlsZSI6bnVsbH0sIlBhcmVudFN0eWxlIjp7IiRyZWYiOiI4MSJ9fSwiRHVyYXRpb25TdHlsZSI6eyIkaWQiOiI1NDEiLCJGb250U2V0dGluZ3MiOnsiJGlkIjoiNTQy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NTQzIiwiTGluZUNvbG9yIjpudWxsLCJMaW5lV2VpZ2h0IjowLjAsIkxpbmVUeXBlIjowLCJQYXJlbnRTdHlsZSI6bnVsbH0sIlBhcmVudFN0eWxlIjp7IiRyZWYiOiI4OCJ9fSwiSG9yaXpvbnRhbENvbm5lY3RvclN0eWxlIjp7IiRpZCI6IjU0NCIsIkxpbmVDb2xvciI6eyIkcmVmIjoiOTYifSwiTGluZVdlaWdodCI6MC4wLCJMaW5lVHlwZSI6MCwiUGFyZW50U3R5bGUiOnsiJHJlZiI6Ijk1In19LCJWZXJ0aWNhbENvbm5lY3RvclN0eWxlIjp7IiRpZCI6IjU0NSIsIkxpbmVDb2xvciI6eyIkcmVmIjoiOTkifSwiTGluZVdlaWdodCI6MS4wLCJMaW5lVHlwZSI6MCwiUGFyZW50U3R5bGUiOnsiJHJlZiI6Ijk4In19LCJNYXJnaW4iOm51bGwsIlN0YXJ0RGF0ZVBvc2l0aW9uIjo0LCJFbmREYXRlUG9zaXRpb24iOjQsIlRpdGxlUG9zaXRpb24iOjMsIkR1cmF0aW9uUG9zaXRpb24iOjYsIlBlcmNlbnRhZ2VDb21wbGV0ZWRQb3NpdGlvbiI6MiwiU3BhY2luZyI6MywiSXNCZWxvd1RpbWViYW5kIjpmYWxzZSwiUGVyY2VudGFnZUNvbXBsZXRlU2hhcGVPcGFjaXR5IjozNSwiU2hhcGVTdHlsZSI6eyIkaWQiOiI1NDYiLCJNYXJnaW4iOnsiJHJlZiI6IjEwMiJ9LCJQYWRkaW5nIjp7IiRyZWYiOiIxMDMifSwiQmFja2dyb3VuZCI6eyIkaWQiOiI1NDciLCJDb2xvciI6eyIkaWQiOiI1NDgiLCJBIjoyNTUsIlIiOjEyMSwiRyI6MTYyLCJCIjoyMTF9fSwiSXNWaXNpYmxlIjp0cnVlLCJXaWR0aCI6MC4wLCJIZWlnaHQiOjEwLjAsIkJvcmRlclN0eWxlIjp7IiRpZCI6IjU0OSIsIkxpbmVDb2xvciI6eyIkcmVmIjoiMTA1In0sIkxpbmVXZWlnaHQiOjAuMCwiTGluZVR5cGUiOjAsIlBhcmVudFN0eWxlIjp7IiRyZWYiOiIxMDQifX0sIlBhcmVudFN0eWxlIjp7IiRyZWYiOiIxMDEifX0sIlRpdGxlU3R5bGUiOnsiJGlkIjoiNTUwIiwiRm9udFNldHRpbmdzIjp7IiRpZCI6IjU1MSIsIkZvbnRTaXplIjoxMSwiRm9udE5hbWUiOiJDYWxpYnJpIiwiSXNCb2xkIjpmYWxzZSwiSXNJdGFsaWMiOmZhbHNlLCJJc1VuZGVybGluZWQiOmZhbHNlLCJQYXJlbnRTdHlsZSI6eyIkcmVmIjoiMTA4In19LCJBdXRvU2l6ZSI6MCwiRm9yZWdyb3VuZCI6eyIkcmVmIjoiMTA5In0sIk1heFdpZHRoIjo3MjAuM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NTUyIiwiTGluZUNvbG9yIjpudWxsLCJMaW5lV2VpZ2h0IjowLjAsIkxpbmVUeXBlIjowLCJQYXJlbnRTdHlsZSI6bnVsbH0sIlBhcmVudFN0eWxlIjp7IiRyZWYiOiIxMDcifX0sIkRhdGVTdHlsZSI6eyIkaWQiOiI1NTMiLCJGb250U2V0dGluZ3MiOnsiJGlkIjoiNTU0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1NTUiLCJMaW5lQ29sb3IiOm51bGwsIkxpbmVXZWlnaHQiOjAuMCwiTGluZVR5cGUiOjAsIlBhcmVudFN0eWxlIjpudWxsfSwiUGFyZW50U3R5bGUiOnsiJHJlZiI6IjExNCJ9fSwiRGF0ZUZvcm1hdCI6eyIkcmVmIjoiMTIxIn0sIklzVmlzaWJsZSI6dHJ1ZSwiUGFyZW50U3R5bGUiOnsiJHJlZiI6IjgwIn19LCJJbmRleCI6MTksIklkIjoiYmFiNDI3ZDEtMjhiZi00ZDNiLTk3OTgtNTA4ZjAzNzEzMjQ4IiwiSW1wb3J0SWQiOm51bGwsIlRpdGxlIjoiUGF0cm9sIFNjaG9vbCIsIk5vdGUiOm51bGwsIkh5cGVybGluayI6bnVsbCwiSXNDaGFuZ2VkIjpmYWxzZSwiSXNOZXciOmZhbHNlfSx7IiRpZCI6IjU1NiIsIkdyb3VwTmFtZSI6bnVsbCwiU3RhcnREYXRlIjoiMjAxNy0wMi0xM1QwMDowMDowMFoiLCJFbmREYXRlIjoiMjAxNy0wNS0yNlQyMzo1OTo1OS45OTlaIiwiUGVyY2VudGFnZUNvbXBsZXRlIjpudWxsLCJTdHlsZSI6eyIkaWQiOiI1NTciLCJTaGFwZSI6MywiU2hhcGVUaGlja25lc3MiOjAsIkR1cmF0aW9uRm9ybWF0IjowLCJJbmNsdWRlTm9uV29ya2luZ0RheXNJbkR1cmF0aW9uIjpmYWxzZSwiUGVyY2VudGFnZUNvbXBsZXRlU3R5bGUiOnsiJGlkIjoiNTU4IiwiRm9udFNldHRpbmdzIjp7IiRpZCI6IjU1O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U2MCIsIkxpbmVDb2xvciI6bnVsbCwiTGluZVdlaWdodCI6MC4wLCJMaW5lVHlwZSI6MCwiUGFyZW50U3R5bGUiOm51bGx9LCJQYXJlbnRTdHlsZSI6eyIkcmVmIjoiODEifX0sIkR1cmF0aW9uU3R5bGUiOnsiJGlkIjoiNTYxIiwiRm9udFNldHRpbmdzIjp7IiRpZCI6IjU2M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U2MyIsIkxpbmVDb2xvciI6bnVsbCwiTGluZVdlaWdodCI6MC4wLCJMaW5lVHlwZSI6MCwiUGFyZW50U3R5bGUiOm51bGx9LCJQYXJlbnRTdHlsZSI6eyIkcmVmIjoiODgifX0sIkhvcml6b250YWxDb25uZWN0b3JTdHlsZSI6eyIkaWQiOiI1NjQiLCJMaW5lQ29sb3IiOnsiJHJlZiI6Ijk2In0sIkxpbmVXZWlnaHQiOjAuMCwiTGluZVR5cGUiOjAsIlBhcmVudFN0eWxlIjp7IiRyZWYiOiI5NSJ9fSwiVmVydGljYWxDb25uZWN0b3JTdHlsZSI6eyIkaWQiOiI1NjUiLCJMaW5lQ29sb3IiOnsiJHJlZiI6Ijk5In0sIkxpbmVXZWlnaHQiOjEuMCwiTGluZVR5cGUiOjAsIlBhcmVudFN0eWxlIjp7IiRyZWYiOiI5OCJ9fSwiTWFyZ2luIjpudWxsLCJTdGFydERhdGVQb3NpdGlvbiI6NCwiRW5kRGF0ZVBvc2l0aW9uIjo0LCJUaXRsZVBvc2l0aW9uIjozLCJEdXJhdGlvblBvc2l0aW9uIjo2LCJQZXJjZW50YWdlQ29tcGxldGVkUG9zaXRpb24iOjIsIlNwYWNpbmciOjMsIklzQmVsb3dUaW1lYmFuZCI6ZmFsc2UsIlBlcmNlbnRhZ2VDb21wbGV0ZVNoYXBlT3BhY2l0eSI6MzUsIlNoYXBlU3R5bGUiOnsiJGlkIjoiNTY2IiwiTWFyZ2luIjp7IiRyZWYiOiIxMDIifSwiUGFkZGluZyI6eyIkcmVmIjoiMTAzIn0sIkJhY2tncm91bmQiOnsiJGlkIjoiNTY3IiwiQ29sb3IiOnsiJGlkIjoiNTY4IiwiQSI6MjU1LCJSIjoxNjYsIkciOjE4NiwiQiI6MjA4fX0sIklzVmlzaWJsZSI6dHJ1ZSwiV2lkdGgiOjAuMCwiSGVpZ2h0IjoxMC4wLCJCb3JkZXJTdHlsZSI6eyIkaWQiOiI1NjkiLCJMaW5lQ29sb3IiOnsiJHJlZiI6IjEwNSJ9LCJMaW5lV2VpZ2h0IjowLjAsIkxpbmVUeXBlIjowLCJQYXJlbnRTdHlsZSI6eyIkcmVmIjoiMTA0In19LCJQYXJlbnRTdHlsZSI6eyIkcmVmIjoiMTAxIn19LCJUaXRsZVN0eWxlIjp7IiRpZCI6IjU3MCIsIkZvbnRTZXR0aW5ncyI6eyIkaWQiOiI1NzEiLCJGb250U2l6ZSI6MTEsIkZvbnROYW1lIjoiQ2FsaWJyaSIsIklzQm9sZCI6ZmFsc2UsIklzSXRhbGljIjpmYWxzZSwiSXNVbmRlcmxpbmVkIjpmYWxzZSwiUGFyZW50U3R5bGUiOnsiJHJlZiI6IjEwOCJ9fSwiQXV0b1NpemUiOjAsIkZvcmVncm91bmQiOnsiJHJlZiI6IjEwOSJ9LCJNYXhXaWR0aCI6NzIwLjA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U3MiIsIkxpbmVDb2xvciI6bnVsbCwiTGluZVdlaWdodCI6MC4wLCJMaW5lVHlwZSI6MCwiUGFyZW50U3R5bGUiOm51bGx9LCJQYXJlbnRTdHlsZSI6eyIkcmVmIjoiMTA3In19LCJEYXRlU3R5bGUiOnsiJGlkIjoiNTczIiwiRm9udFNldHRpbmdzIjp7IiRpZCI6IjU3N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NTc1IiwiTGluZUNvbG9yIjpudWxsLCJMaW5lV2VpZ2h0IjowLjAsIkxpbmVUeXBlIjowLCJQYXJlbnRTdHlsZSI6bnVsbH0sIlBhcmVudFN0eWxlIjp7IiRyZWYiOiIxMTQifX0sIkRhdGVGb3JtYXQiOnsiJHJlZiI6IjEyMSJ9LCJJc1Zpc2libGUiOnRydWUsIlBhcmVudFN0eWxlIjp7IiRyZWYiOiI4MCJ9fSwiSW5kZXgiOjIwLCJJZCI6IjY0YWMwZjA2LTJjMmUtNDAwMi05N2E5LWY1NzZiNTgyMTJhZSIsIkltcG9ydElkIjpudWxsLCJUaXRsZSI6IlBUTyIsIk5vdGUiOm51bGwsIkh5cGVybGluayI6bnVsbCwiSXNDaGFuZ2VkIjpmYWxzZSwiSXNOZXciOmZhbHNlfV0sIk1zUHJvamVjdEl0ZW1zVHJlZSI6eyIkaWQiOiI1NzYiLCJSb290Ijp7IkltcG9ydElkIjpudWxsLCJJc0ltcG9ydGVkIjpmYWxzZSwiQ2hpbGRyZW4iOltdfX0sIk1ldGFkYXRhIjp7IiRpZCI6IjU3NyJ9LCJTZXR0aW5ncyI6eyIkaWQiOiI1NzgiLCJJbXBhT3B0aW9ucyI6eyIkaWQiOiI1Nzk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bGluZUltcG9ydGVkIjpmYWxzZX0="/>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MARKERSHAPE" val="OTL"/>
</p:tagLst>
</file>

<file path=ppt/tags/tag148.xml><?xml version="1.0" encoding="utf-8"?>
<p:tagLst xmlns:a="http://schemas.openxmlformats.org/drawingml/2006/main" xmlns:r="http://schemas.openxmlformats.org/officeDocument/2006/relationships" xmlns:p="http://schemas.openxmlformats.org/presentationml/2006/main">
  <p:tag name="OTLMARKERSHAPE" val="OTL"/>
</p:tagLst>
</file>

<file path=ppt/tags/tag149.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50.xml><?xml version="1.0" encoding="utf-8"?>
<p:tagLst xmlns:a="http://schemas.openxmlformats.org/drawingml/2006/main" xmlns:r="http://schemas.openxmlformats.org/officeDocument/2006/relationships" xmlns:p="http://schemas.openxmlformats.org/presentationml/2006/main">
  <p:tag name="OTLMARKERSHAPE" val="OTL"/>
</p:tagLst>
</file>

<file path=ppt/tags/tag151.xml><?xml version="1.0" encoding="utf-8"?>
<p:tagLst xmlns:a="http://schemas.openxmlformats.org/drawingml/2006/main" xmlns:r="http://schemas.openxmlformats.org/officeDocument/2006/relationships" xmlns:p="http://schemas.openxmlformats.org/presentationml/2006/main">
  <p:tag name="OTLMARKERSHAPE" val="OTL"/>
</p:tagLst>
</file>

<file path=ppt/tags/tag152.xml><?xml version="1.0" encoding="utf-8"?>
<p:tagLst xmlns:a="http://schemas.openxmlformats.org/drawingml/2006/main" xmlns:r="http://schemas.openxmlformats.org/officeDocument/2006/relationships" xmlns:p="http://schemas.openxmlformats.org/presentationml/2006/main">
  <p:tag name="OTLMARKERSHAPE" val="OTL"/>
</p:tagLst>
</file>

<file path=ppt/tags/tag153.xml><?xml version="1.0" encoding="utf-8"?>
<p:tagLst xmlns:a="http://schemas.openxmlformats.org/drawingml/2006/main" xmlns:r="http://schemas.openxmlformats.org/officeDocument/2006/relationships" xmlns:p="http://schemas.openxmlformats.org/presentationml/2006/main">
  <p:tag name="OTLMARKERSHAPE" val="OTL"/>
</p:tagLst>
</file>

<file path=ppt/tags/tag154.xml><?xml version="1.0" encoding="utf-8"?>
<p:tagLst xmlns:a="http://schemas.openxmlformats.org/drawingml/2006/main" xmlns:r="http://schemas.openxmlformats.org/officeDocument/2006/relationships" xmlns:p="http://schemas.openxmlformats.org/presentationml/2006/main">
  <p:tag name="OTLMARKERSHAPE" val="OTL"/>
</p:tagLst>
</file>

<file path=ppt/tags/tag155.xml><?xml version="1.0" encoding="utf-8"?>
<p:tagLst xmlns:a="http://schemas.openxmlformats.org/drawingml/2006/main" xmlns:r="http://schemas.openxmlformats.org/officeDocument/2006/relationships" xmlns:p="http://schemas.openxmlformats.org/presentationml/2006/main">
  <p:tag name="OTLMARKERSHAPE" val="OTL"/>
</p:tagLst>
</file>

<file path=ppt/tags/tag156.xml><?xml version="1.0" encoding="utf-8"?>
<p:tagLst xmlns:a="http://schemas.openxmlformats.org/drawingml/2006/main" xmlns:r="http://schemas.openxmlformats.org/officeDocument/2006/relationships" xmlns:p="http://schemas.openxmlformats.org/presentationml/2006/main">
  <p:tag name="OTLMARKERSHAPE" val="OTL"/>
</p:tagLst>
</file>

<file path=ppt/tags/tag157.xml><?xml version="1.0" encoding="utf-8"?>
<p:tagLst xmlns:a="http://schemas.openxmlformats.org/drawingml/2006/main" xmlns:r="http://schemas.openxmlformats.org/officeDocument/2006/relationships" xmlns:p="http://schemas.openxmlformats.org/presentationml/2006/main">
  <p:tag name="OTLMARKERSHAPE" val="OTL"/>
</p:tagLst>
</file>

<file path=ppt/tags/tag158.xml><?xml version="1.0" encoding="utf-8"?>
<p:tagLst xmlns:a="http://schemas.openxmlformats.org/drawingml/2006/main" xmlns:r="http://schemas.openxmlformats.org/officeDocument/2006/relationships" xmlns:p="http://schemas.openxmlformats.org/presentationml/2006/main">
  <p:tag name="OTLMARKERSHAPE" val="OTL"/>
</p:tagLst>
</file>

<file path=ppt/tags/tag159.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60.xml><?xml version="1.0" encoding="utf-8"?>
<p:tagLst xmlns:a="http://schemas.openxmlformats.org/drawingml/2006/main" xmlns:r="http://schemas.openxmlformats.org/officeDocument/2006/relationships" xmlns:p="http://schemas.openxmlformats.org/presentationml/2006/main">
  <p:tag name="OTLMARKERSHAPE" val="OTL"/>
</p:tagLst>
</file>

<file path=ppt/tags/tag161.xml><?xml version="1.0" encoding="utf-8"?>
<p:tagLst xmlns:a="http://schemas.openxmlformats.org/drawingml/2006/main" xmlns:r="http://schemas.openxmlformats.org/officeDocument/2006/relationships" xmlns:p="http://schemas.openxmlformats.org/presentationml/2006/main">
  <p:tag name="OTLMARKERSHAPE" val="OTL"/>
</p:tagLst>
</file>

<file path=ppt/tags/tag162.xml><?xml version="1.0" encoding="utf-8"?>
<p:tagLst xmlns:a="http://schemas.openxmlformats.org/drawingml/2006/main" xmlns:r="http://schemas.openxmlformats.org/officeDocument/2006/relationships" xmlns:p="http://schemas.openxmlformats.org/presentationml/2006/main">
  <p:tag name="OTLMARKERSHAPE" val="OTL"/>
</p:tagLst>
</file>

<file path=ppt/tags/tag163.xml><?xml version="1.0" encoding="utf-8"?>
<p:tagLst xmlns:a="http://schemas.openxmlformats.org/drawingml/2006/main" xmlns:r="http://schemas.openxmlformats.org/officeDocument/2006/relationships" xmlns:p="http://schemas.openxmlformats.org/presentationml/2006/main">
  <p:tag name="OTLMARKERSHAPE" val="OTL"/>
</p:tagLst>
</file>

<file path=ppt/tags/tag164.xml><?xml version="1.0" encoding="utf-8"?>
<p:tagLst xmlns:a="http://schemas.openxmlformats.org/drawingml/2006/main" xmlns:r="http://schemas.openxmlformats.org/officeDocument/2006/relationships" xmlns:p="http://schemas.openxmlformats.org/presentationml/2006/main">
  <p:tag name="OTLMARKERSHAPE" val="OTL"/>
</p:tagLst>
</file>

<file path=ppt/tags/tag165.xml><?xml version="1.0" encoding="utf-8"?>
<p:tagLst xmlns:a="http://schemas.openxmlformats.org/drawingml/2006/main" xmlns:r="http://schemas.openxmlformats.org/officeDocument/2006/relationships" xmlns:p="http://schemas.openxmlformats.org/presentationml/2006/main">
  <p:tag name="OTLMARKERSHAPE" val="OTL"/>
</p:tagLst>
</file>

<file path=ppt/tags/tag166.xml><?xml version="1.0" encoding="utf-8"?>
<p:tagLst xmlns:a="http://schemas.openxmlformats.org/drawingml/2006/main" xmlns:r="http://schemas.openxmlformats.org/officeDocument/2006/relationships" xmlns:p="http://schemas.openxmlformats.org/presentationml/2006/main">
  <p:tag name="OTLMARKERSHAPE" val="OTL"/>
</p:tagLst>
</file>

<file path=ppt/tags/tag167.xml><?xml version="1.0" encoding="utf-8"?>
<p:tagLst xmlns:a="http://schemas.openxmlformats.org/drawingml/2006/main" xmlns:r="http://schemas.openxmlformats.org/officeDocument/2006/relationships" xmlns:p="http://schemas.openxmlformats.org/presentationml/2006/main">
  <p:tag name="OTLMARKERSHAPE" val="OTL"/>
</p:tagLst>
</file>

<file path=ppt/tags/tag168.xml><?xml version="1.0" encoding="utf-8"?>
<p:tagLst xmlns:a="http://schemas.openxmlformats.org/drawingml/2006/main" xmlns:r="http://schemas.openxmlformats.org/officeDocument/2006/relationships" xmlns:p="http://schemas.openxmlformats.org/presentationml/2006/main">
  <p:tag name="OTLMARKERSHAPE" val="OTL"/>
</p:tagLst>
</file>

<file path=ppt/tags/tag169.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70.xml><?xml version="1.0" encoding="utf-8"?>
<p:tagLst xmlns:a="http://schemas.openxmlformats.org/drawingml/2006/main" xmlns:r="http://schemas.openxmlformats.org/officeDocument/2006/relationships" xmlns:p="http://schemas.openxmlformats.org/presentationml/2006/main">
  <p:tag name="OTLMARKERSHAPE" val="OTL"/>
</p:tagLst>
</file>

<file path=ppt/tags/tag171.xml><?xml version="1.0" encoding="utf-8"?>
<p:tagLst xmlns:a="http://schemas.openxmlformats.org/drawingml/2006/main" xmlns:r="http://schemas.openxmlformats.org/officeDocument/2006/relationships" xmlns:p="http://schemas.openxmlformats.org/presentationml/2006/main">
  <p:tag name="OTLMARKERSHAPE" val="OTL"/>
</p:tagLst>
</file>

<file path=ppt/tags/tag172.xml><?xml version="1.0" encoding="utf-8"?>
<p:tagLst xmlns:a="http://schemas.openxmlformats.org/drawingml/2006/main" xmlns:r="http://schemas.openxmlformats.org/officeDocument/2006/relationships" xmlns:p="http://schemas.openxmlformats.org/presentationml/2006/main">
  <p:tag name="OTLMARKERSHAPE" val="OTL"/>
</p:tagLst>
</file>

<file path=ppt/tags/tag173.xml><?xml version="1.0" encoding="utf-8"?>
<p:tagLst xmlns:a="http://schemas.openxmlformats.org/drawingml/2006/main" xmlns:r="http://schemas.openxmlformats.org/officeDocument/2006/relationships" xmlns:p="http://schemas.openxmlformats.org/presentationml/2006/main">
  <p:tag name="OTLMARKERSHAPE" val="OTL"/>
</p:tagLst>
</file>

<file path=ppt/tags/tag174.xml><?xml version="1.0" encoding="utf-8"?>
<p:tagLst xmlns:a="http://schemas.openxmlformats.org/drawingml/2006/main" xmlns:r="http://schemas.openxmlformats.org/officeDocument/2006/relationships" xmlns:p="http://schemas.openxmlformats.org/presentationml/2006/main">
  <p:tag name="OTLMARKERSHAPE" val="OTL"/>
</p:tagLst>
</file>

<file path=ppt/tags/tag175.xml><?xml version="1.0" encoding="utf-8"?>
<p:tagLst xmlns:a="http://schemas.openxmlformats.org/drawingml/2006/main" xmlns:r="http://schemas.openxmlformats.org/officeDocument/2006/relationships" xmlns:p="http://schemas.openxmlformats.org/presentationml/2006/main">
  <p:tag name="OTLMARKERSHAPE" val="OTL"/>
</p:tagLst>
</file>

<file path=ppt/tags/tag176.xml><?xml version="1.0" encoding="utf-8"?>
<p:tagLst xmlns:a="http://schemas.openxmlformats.org/drawingml/2006/main" xmlns:r="http://schemas.openxmlformats.org/officeDocument/2006/relationships" xmlns:p="http://schemas.openxmlformats.org/presentationml/2006/main">
  <p:tag name="OTLMARKERSHAPE" val="OTL"/>
</p:tagLst>
</file>

<file path=ppt/tags/tag177.xml><?xml version="1.0" encoding="utf-8"?>
<p:tagLst xmlns:a="http://schemas.openxmlformats.org/drawingml/2006/main" xmlns:r="http://schemas.openxmlformats.org/officeDocument/2006/relationships" xmlns:p="http://schemas.openxmlformats.org/presentationml/2006/main">
  <p:tag name="OTLMARKERSHAPE" val="OTL"/>
</p:tagLst>
</file>

<file path=ppt/tags/tag178.xml><?xml version="1.0" encoding="utf-8"?>
<p:tagLst xmlns:a="http://schemas.openxmlformats.org/drawingml/2006/main" xmlns:r="http://schemas.openxmlformats.org/officeDocument/2006/relationships" xmlns:p="http://schemas.openxmlformats.org/presentationml/2006/main">
  <p:tag name="OTLMARKERSHAPE" val="OTL"/>
</p:tagLst>
</file>

<file path=ppt/tags/tag179.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80.xml><?xml version="1.0" encoding="utf-8"?>
<p:tagLst xmlns:a="http://schemas.openxmlformats.org/drawingml/2006/main" xmlns:r="http://schemas.openxmlformats.org/officeDocument/2006/relationships" xmlns:p="http://schemas.openxmlformats.org/presentationml/2006/main">
  <p:tag name="OTLMARKERSHAPE" val="OTL"/>
</p:tagLst>
</file>

<file path=ppt/tags/tag181.xml><?xml version="1.0" encoding="utf-8"?>
<p:tagLst xmlns:a="http://schemas.openxmlformats.org/drawingml/2006/main" xmlns:r="http://schemas.openxmlformats.org/officeDocument/2006/relationships" xmlns:p="http://schemas.openxmlformats.org/presentationml/2006/main">
  <p:tag name="OTLMARKERSHAPE" val="OTL"/>
</p:tagLst>
</file>

<file path=ppt/tags/tag182.xml><?xml version="1.0" encoding="utf-8"?>
<p:tagLst xmlns:a="http://schemas.openxmlformats.org/drawingml/2006/main" xmlns:r="http://schemas.openxmlformats.org/officeDocument/2006/relationships" xmlns:p="http://schemas.openxmlformats.org/presentationml/2006/main">
  <p:tag name="OTLMARKERSHAPE" val="OTL"/>
</p:tagLst>
</file>

<file path=ppt/tags/tag183.xml><?xml version="1.0" encoding="utf-8"?>
<p:tagLst xmlns:a="http://schemas.openxmlformats.org/drawingml/2006/main" xmlns:r="http://schemas.openxmlformats.org/officeDocument/2006/relationships" xmlns:p="http://schemas.openxmlformats.org/presentationml/2006/main">
  <p:tag name="OTLMARKERSHAPE" val="OTL"/>
</p:tagLst>
</file>

<file path=ppt/tags/tag184.xml><?xml version="1.0" encoding="utf-8"?>
<p:tagLst xmlns:a="http://schemas.openxmlformats.org/drawingml/2006/main" xmlns:r="http://schemas.openxmlformats.org/officeDocument/2006/relationships" xmlns:p="http://schemas.openxmlformats.org/presentationml/2006/main">
  <p:tag name="OTLMARKERSHAPE" val="OTL"/>
</p:tagLst>
</file>

<file path=ppt/tags/tag185.xml><?xml version="1.0" encoding="utf-8"?>
<p:tagLst xmlns:a="http://schemas.openxmlformats.org/drawingml/2006/main" xmlns:r="http://schemas.openxmlformats.org/officeDocument/2006/relationships" xmlns:p="http://schemas.openxmlformats.org/presentationml/2006/main">
  <p:tag name="OTLMARKERSHAPE" val="OTL"/>
</p:tagLst>
</file>

<file path=ppt/tags/tag186.xml><?xml version="1.0" encoding="utf-8"?>
<p:tagLst xmlns:a="http://schemas.openxmlformats.org/drawingml/2006/main" xmlns:r="http://schemas.openxmlformats.org/officeDocument/2006/relationships" xmlns:p="http://schemas.openxmlformats.org/presentationml/2006/main">
  <p:tag name="OTLMARKERSHAPE" val="OTL"/>
</p:tagLst>
</file>

<file path=ppt/tags/tag187.xml><?xml version="1.0" encoding="utf-8"?>
<p:tagLst xmlns:a="http://schemas.openxmlformats.org/drawingml/2006/main" xmlns:r="http://schemas.openxmlformats.org/officeDocument/2006/relationships" xmlns:p="http://schemas.openxmlformats.org/presentationml/2006/main">
  <p:tag name="OTLMARKERSHAPE" val="OTL"/>
</p:tagLst>
</file>

<file path=ppt/tags/tag188.xml><?xml version="1.0" encoding="utf-8"?>
<p:tagLst xmlns:a="http://schemas.openxmlformats.org/drawingml/2006/main" xmlns:r="http://schemas.openxmlformats.org/officeDocument/2006/relationships" xmlns:p="http://schemas.openxmlformats.org/presentationml/2006/main">
  <p:tag name="OTLMARKERSHAPE" val="OTL"/>
</p:tagLst>
</file>

<file path=ppt/tags/tag189.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190.xml><?xml version="1.0" encoding="utf-8"?>
<p:tagLst xmlns:a="http://schemas.openxmlformats.org/drawingml/2006/main" xmlns:r="http://schemas.openxmlformats.org/officeDocument/2006/relationships" xmlns:p="http://schemas.openxmlformats.org/presentationml/2006/main">
  <p:tag name="OTLMARKERSHAPE" val="OTL"/>
</p:tagLst>
</file>

<file path=ppt/tags/tag191.xml><?xml version="1.0" encoding="utf-8"?>
<p:tagLst xmlns:a="http://schemas.openxmlformats.org/drawingml/2006/main" xmlns:r="http://schemas.openxmlformats.org/officeDocument/2006/relationships" xmlns:p="http://schemas.openxmlformats.org/presentationml/2006/main">
  <p:tag name="OTLMARKERSHAPE" val="OTL"/>
</p:tagLst>
</file>

<file path=ppt/tags/tag192.xml><?xml version="1.0" encoding="utf-8"?>
<p:tagLst xmlns:a="http://schemas.openxmlformats.org/drawingml/2006/main" xmlns:r="http://schemas.openxmlformats.org/officeDocument/2006/relationships" xmlns:p="http://schemas.openxmlformats.org/presentationml/2006/main">
  <p:tag name="OTLMARKERSHAPE" val="OTL"/>
</p:tagLst>
</file>

<file path=ppt/tags/tag193.xml><?xml version="1.0" encoding="utf-8"?>
<p:tagLst xmlns:a="http://schemas.openxmlformats.org/drawingml/2006/main" xmlns:r="http://schemas.openxmlformats.org/officeDocument/2006/relationships" xmlns:p="http://schemas.openxmlformats.org/presentationml/2006/main">
  <p:tag name="OTLMARKERSHAPE" val="OTL"/>
</p:tagLst>
</file>

<file path=ppt/tags/tag194.xml><?xml version="1.0" encoding="utf-8"?>
<p:tagLst xmlns:a="http://schemas.openxmlformats.org/drawingml/2006/main" xmlns:r="http://schemas.openxmlformats.org/officeDocument/2006/relationships" xmlns:p="http://schemas.openxmlformats.org/presentationml/2006/main">
  <p:tag name="OTLMARKERSHAPE" val="OTL"/>
</p:tagLst>
</file>

<file path=ppt/tags/tag195.xml><?xml version="1.0" encoding="utf-8"?>
<p:tagLst xmlns:a="http://schemas.openxmlformats.org/drawingml/2006/main" xmlns:r="http://schemas.openxmlformats.org/officeDocument/2006/relationships" xmlns:p="http://schemas.openxmlformats.org/presentationml/2006/main">
  <p:tag name="OTLMARKERSHAPE" val="OTL"/>
</p:tagLst>
</file>

<file path=ppt/tags/tag196.xml><?xml version="1.0" encoding="utf-8"?>
<p:tagLst xmlns:a="http://schemas.openxmlformats.org/drawingml/2006/main" xmlns:r="http://schemas.openxmlformats.org/officeDocument/2006/relationships" xmlns:p="http://schemas.openxmlformats.org/presentationml/2006/main">
  <p:tag name="OTLMARKERSHAPE" val="OTL"/>
</p:tagLst>
</file>

<file path=ppt/tags/tag197.xml><?xml version="1.0" encoding="utf-8"?>
<p:tagLst xmlns:a="http://schemas.openxmlformats.org/drawingml/2006/main" xmlns:r="http://schemas.openxmlformats.org/officeDocument/2006/relationships" xmlns:p="http://schemas.openxmlformats.org/presentationml/2006/main">
  <p:tag name="OTLMARKERSHAPE" val="OTL"/>
</p:tagLst>
</file>

<file path=ppt/tags/tag198.xml><?xml version="1.0" encoding="utf-8"?>
<p:tagLst xmlns:a="http://schemas.openxmlformats.org/drawingml/2006/main" xmlns:r="http://schemas.openxmlformats.org/officeDocument/2006/relationships" xmlns:p="http://schemas.openxmlformats.org/presentationml/2006/main">
  <p:tag name="OTLMARKERSHAPE" val="OTL"/>
</p:tagLst>
</file>

<file path=ppt/tags/tag19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1_Office Theme">
  <a:themeElements>
    <a:clrScheme name="Custom 4">
      <a:dk1>
        <a:sysClr val="windowText" lastClr="000000"/>
      </a:dk1>
      <a:lt1>
        <a:srgbClr val="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4">
      <a:dk1>
        <a:sysClr val="windowText" lastClr="000000"/>
      </a:dk1>
      <a:lt1>
        <a:srgbClr val="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Custom 4">
      <a:dk1>
        <a:sysClr val="windowText" lastClr="000000"/>
      </a:dk1>
      <a:lt1>
        <a:srgbClr val="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Custom 4">
      <a:dk1>
        <a:sysClr val="windowText" lastClr="000000"/>
      </a:dk1>
      <a:lt1>
        <a:srgbClr val="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Custom 4">
      <a:dk1>
        <a:sysClr val="windowText" lastClr="000000"/>
      </a:dk1>
      <a:lt1>
        <a:srgbClr val="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Custom 4">
      <a:dk1>
        <a:sysClr val="windowText" lastClr="000000"/>
      </a:dk1>
      <a:lt1>
        <a:srgbClr val="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21460</TotalTime>
  <Words>2345</Words>
  <Application>Microsoft Office PowerPoint</Application>
  <PresentationFormat>On-screen Show (4:3)</PresentationFormat>
  <Paragraphs>513</Paragraphs>
  <Slides>40</Slides>
  <Notes>0</Notes>
  <HiddenSlides>0</HiddenSlides>
  <MMClips>0</MMClips>
  <ScaleCrop>false</ScaleCrop>
  <HeadingPairs>
    <vt:vector size="4" baseType="variant">
      <vt:variant>
        <vt:lpstr>Theme</vt:lpstr>
      </vt:variant>
      <vt:variant>
        <vt:i4>7</vt:i4>
      </vt:variant>
      <vt:variant>
        <vt:lpstr>Slide Titles</vt:lpstr>
      </vt:variant>
      <vt:variant>
        <vt:i4>40</vt:i4>
      </vt:variant>
    </vt:vector>
  </HeadingPairs>
  <TitlesOfParts>
    <vt:vector size="47" baseType="lpstr">
      <vt:lpstr>1_Office Theme</vt:lpstr>
      <vt:lpstr>2_Office Theme</vt:lpstr>
      <vt:lpstr>3_Office Theme</vt:lpstr>
      <vt:lpstr>6_Office Theme</vt:lpstr>
      <vt:lpstr>5_Office Theme</vt:lpstr>
      <vt:lpstr>7_Office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Expansion of Security Cameras Researching</vt:lpstr>
      <vt:lpstr>PowerPoint Presentation</vt:lpstr>
      <vt:lpstr>Records Management System- PRIORITY</vt:lpstr>
      <vt:lpstr>PowerPoint Presentation</vt:lpstr>
      <vt:lpstr>PowerPoint Presentation</vt:lpstr>
      <vt:lpstr>Real Time Crime Center (RTCC)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Savannah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Gavin</dc:creator>
  <cp:lastModifiedBy>Jessica Grove</cp:lastModifiedBy>
  <cp:revision>520</cp:revision>
  <cp:lastPrinted>2018-01-16T18:47:52Z</cp:lastPrinted>
  <dcterms:created xsi:type="dcterms:W3CDTF">2015-02-02T02:11:09Z</dcterms:created>
  <dcterms:modified xsi:type="dcterms:W3CDTF">2018-01-16T21:48:18Z</dcterms:modified>
</cp:coreProperties>
</file>